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1"/>
  </p:notesMasterIdLst>
  <p:handoutMasterIdLst>
    <p:handoutMasterId r:id="rId12"/>
  </p:handoutMasterIdLst>
  <p:sldIdLst>
    <p:sldId id="2076138244" r:id="rId5"/>
    <p:sldId id="2076138241" r:id="rId6"/>
    <p:sldId id="2076138246" r:id="rId7"/>
    <p:sldId id="2076138243" r:id="rId8"/>
    <p:sldId id="2076138245" r:id="rId9"/>
    <p:sldId id="2076138247" r:id="rId10"/>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Concept to market" id="{5D9BAE09-2AD9-47BB-97F3-15C4BA39D503}">
          <p14:sldIdLst>
            <p14:sldId id="2076138244"/>
            <p14:sldId id="2076138241"/>
          </p14:sldIdLst>
        </p14:section>
        <p14:section name="Define service offering and strategy" id="{3637B7B5-6840-4E27-A5AA-54A6473FCBCE}">
          <p14:sldIdLst>
            <p14:sldId id="2076138246"/>
          </p14:sldIdLst>
        </p14:section>
        <p14:section name="Define service cost" id="{786775F1-090C-4472-8356-4B44EA45211A}">
          <p14:sldIdLst>
            <p14:sldId id="2076138243"/>
            <p14:sldId id="2076138245"/>
          </p14:sldIdLst>
        </p14:section>
        <p14:section name="Introduce new services" id="{34A4F442-3E5C-4A64-AC4E-B1D2633EC079}">
          <p14:sldIdLst>
            <p14:sldId id="20761382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869" autoAdjust="0"/>
    <p:restoredTop sz="51006" autoAdjust="0"/>
  </p:normalViewPr>
  <p:slideViewPr>
    <p:cSldViewPr snapToGrid="0">
      <p:cViewPr varScale="1">
        <p:scale>
          <a:sx n="47" d="100"/>
          <a:sy n="47" d="100"/>
        </p:scale>
        <p:origin x="2112" y="4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AC2CEB40-A543-48F5-A8BF-D04F9A9720CA}"/>
    <pc:docChg chg="undo custSel addSld modSld addSection modSection">
      <pc:chgData name="Rachel Profitt" userId="33e63d03-b0ce-4cee-8a7f-3417702ed3c2" providerId="ADAL" clId="{AC2CEB40-A543-48F5-A8BF-D04F9A9720CA}" dt="2023-05-10T17:40:37.523" v="895" actId="207"/>
      <pc:docMkLst>
        <pc:docMk/>
      </pc:docMkLst>
      <pc:sldChg chg="addSp delSp modSp mod delCm">
        <pc:chgData name="Rachel Profitt" userId="33e63d03-b0ce-4cee-8a7f-3417702ed3c2" providerId="ADAL" clId="{AC2CEB40-A543-48F5-A8BF-D04F9A9720CA}" dt="2023-04-25T18:32:52.966" v="642"/>
        <pc:sldMkLst>
          <pc:docMk/>
          <pc:sldMk cId="1797999038" sldId="2076138243"/>
        </pc:sldMkLst>
        <pc:spChg chg="add mod">
          <ac:chgData name="Rachel Profitt" userId="33e63d03-b0ce-4cee-8a7f-3417702ed3c2" providerId="ADAL" clId="{AC2CEB40-A543-48F5-A8BF-D04F9A9720CA}" dt="2023-04-21T20:20:37.660" v="439" actId="554"/>
          <ac:spMkLst>
            <pc:docMk/>
            <pc:sldMk cId="1797999038" sldId="2076138243"/>
            <ac:spMk id="6" creationId="{4E889332-4BBB-AD81-DC6C-DD073A6F1C2F}"/>
          </ac:spMkLst>
        </pc:spChg>
        <pc:spChg chg="add mod">
          <ac:chgData name="Rachel Profitt" userId="33e63d03-b0ce-4cee-8a7f-3417702ed3c2" providerId="ADAL" clId="{AC2CEB40-A543-48F5-A8BF-D04F9A9720CA}" dt="2023-04-21T20:20:59.189" v="442" actId="1076"/>
          <ac:spMkLst>
            <pc:docMk/>
            <pc:sldMk cId="1797999038" sldId="2076138243"/>
            <ac:spMk id="7" creationId="{7C5426C8-43E9-CB6D-EC2F-B7AFDCB2FC19}"/>
          </ac:spMkLst>
        </pc:spChg>
        <pc:spChg chg="add mod">
          <ac:chgData name="Rachel Profitt" userId="33e63d03-b0ce-4cee-8a7f-3417702ed3c2" providerId="ADAL" clId="{AC2CEB40-A543-48F5-A8BF-D04F9A9720CA}" dt="2023-04-21T20:15:18.625" v="413" actId="1076"/>
          <ac:spMkLst>
            <pc:docMk/>
            <pc:sldMk cId="1797999038" sldId="2076138243"/>
            <ac:spMk id="8" creationId="{CC08D020-4065-5ED8-4C4E-F8836B6C59BB}"/>
          </ac:spMkLst>
        </pc:spChg>
        <pc:spChg chg="add mod">
          <ac:chgData name="Rachel Profitt" userId="33e63d03-b0ce-4cee-8a7f-3417702ed3c2" providerId="ADAL" clId="{AC2CEB40-A543-48F5-A8BF-D04F9A9720CA}" dt="2023-04-21T20:15:18.625" v="413" actId="1076"/>
          <ac:spMkLst>
            <pc:docMk/>
            <pc:sldMk cId="1797999038" sldId="2076138243"/>
            <ac:spMk id="9" creationId="{6E255E6D-0D49-CBAD-5038-54026D1CF7B3}"/>
          </ac:spMkLst>
        </pc:spChg>
        <pc:spChg chg="add mod">
          <ac:chgData name="Rachel Profitt" userId="33e63d03-b0ce-4cee-8a7f-3417702ed3c2" providerId="ADAL" clId="{AC2CEB40-A543-48F5-A8BF-D04F9A9720CA}" dt="2023-04-21T20:12:36.081" v="400" actId="1076"/>
          <ac:spMkLst>
            <pc:docMk/>
            <pc:sldMk cId="1797999038" sldId="2076138243"/>
            <ac:spMk id="11" creationId="{965930DA-9A50-4DA3-7404-8942AA605519}"/>
          </ac:spMkLst>
        </pc:spChg>
        <pc:spChg chg="mod">
          <ac:chgData name="Rachel Profitt" userId="33e63d03-b0ce-4cee-8a7f-3417702ed3c2" providerId="ADAL" clId="{AC2CEB40-A543-48F5-A8BF-D04F9A9720CA}" dt="2023-04-21T19:00:08.784" v="395" actId="14100"/>
          <ac:spMkLst>
            <pc:docMk/>
            <pc:sldMk cId="1797999038" sldId="2076138243"/>
            <ac:spMk id="12" creationId="{733EF8ED-F4C6-8A22-739C-16673199C428}"/>
          </ac:spMkLst>
        </pc:spChg>
        <pc:spChg chg="add mod">
          <ac:chgData name="Rachel Profitt" userId="33e63d03-b0ce-4cee-8a7f-3417702ed3c2" providerId="ADAL" clId="{AC2CEB40-A543-48F5-A8BF-D04F9A9720CA}" dt="2023-04-21T20:12:41.317" v="401" actId="1076"/>
          <ac:spMkLst>
            <pc:docMk/>
            <pc:sldMk cId="1797999038" sldId="2076138243"/>
            <ac:spMk id="13" creationId="{29404F46-25C4-462C-0633-B52AD66AA140}"/>
          </ac:spMkLst>
        </pc:spChg>
        <pc:spChg chg="mod">
          <ac:chgData name="Rachel Profitt" userId="33e63d03-b0ce-4cee-8a7f-3417702ed3c2" providerId="ADAL" clId="{AC2CEB40-A543-48F5-A8BF-D04F9A9720CA}" dt="2023-04-21T20:27:37.405" v="454" actId="207"/>
          <ac:spMkLst>
            <pc:docMk/>
            <pc:sldMk cId="1797999038" sldId="2076138243"/>
            <ac:spMk id="14" creationId="{CD01E738-6656-CA86-5D6A-21E6FE2532F4}"/>
          </ac:spMkLst>
        </pc:spChg>
        <pc:spChg chg="mod">
          <ac:chgData name="Rachel Profitt" userId="33e63d03-b0ce-4cee-8a7f-3417702ed3c2" providerId="ADAL" clId="{AC2CEB40-A543-48F5-A8BF-D04F9A9720CA}" dt="2023-04-21T20:15:18.625" v="413" actId="1076"/>
          <ac:spMkLst>
            <pc:docMk/>
            <pc:sldMk cId="1797999038" sldId="2076138243"/>
            <ac:spMk id="15" creationId="{F88188FD-4D35-24FD-EDC0-FA36FF53DDF7}"/>
          </ac:spMkLst>
        </pc:spChg>
        <pc:spChg chg="del">
          <ac:chgData name="Rachel Profitt" userId="33e63d03-b0ce-4cee-8a7f-3417702ed3c2" providerId="ADAL" clId="{AC2CEB40-A543-48F5-A8BF-D04F9A9720CA}" dt="2023-04-21T18:53:29.196" v="160" actId="478"/>
          <ac:spMkLst>
            <pc:docMk/>
            <pc:sldMk cId="1797999038" sldId="2076138243"/>
            <ac:spMk id="40" creationId="{8A643375-A662-9BDF-D17E-ADED0062E0E6}"/>
          </ac:spMkLst>
        </pc:spChg>
        <pc:spChg chg="del">
          <ac:chgData name="Rachel Profitt" userId="33e63d03-b0ce-4cee-8a7f-3417702ed3c2" providerId="ADAL" clId="{AC2CEB40-A543-48F5-A8BF-D04F9A9720CA}" dt="2023-04-21T18:53:36.332" v="164" actId="478"/>
          <ac:spMkLst>
            <pc:docMk/>
            <pc:sldMk cId="1797999038" sldId="2076138243"/>
            <ac:spMk id="72" creationId="{9AC50596-5562-77F4-1D96-ED60EF5A3464}"/>
          </ac:spMkLst>
        </pc:spChg>
        <pc:spChg chg="del">
          <ac:chgData name="Rachel Profitt" userId="33e63d03-b0ce-4cee-8a7f-3417702ed3c2" providerId="ADAL" clId="{AC2CEB40-A543-48F5-A8BF-D04F9A9720CA}" dt="2023-04-21T18:53:45.110" v="172" actId="478"/>
          <ac:spMkLst>
            <pc:docMk/>
            <pc:sldMk cId="1797999038" sldId="2076138243"/>
            <ac:spMk id="83" creationId="{BFA099C3-1139-7E7E-AB86-A827F66EB71A}"/>
          </ac:spMkLst>
        </pc:spChg>
        <pc:spChg chg="mod">
          <ac:chgData name="Rachel Profitt" userId="33e63d03-b0ce-4cee-8a7f-3417702ed3c2" providerId="ADAL" clId="{AC2CEB40-A543-48F5-A8BF-D04F9A9720CA}" dt="2023-04-21T18:59:35.238" v="391" actId="1076"/>
          <ac:spMkLst>
            <pc:docMk/>
            <pc:sldMk cId="1797999038" sldId="2076138243"/>
            <ac:spMk id="84" creationId="{B180E634-EB89-140D-F31E-0324097EF5B2}"/>
          </ac:spMkLst>
        </pc:spChg>
        <pc:spChg chg="del">
          <ac:chgData name="Rachel Profitt" userId="33e63d03-b0ce-4cee-8a7f-3417702ed3c2" providerId="ADAL" clId="{AC2CEB40-A543-48F5-A8BF-D04F9A9720CA}" dt="2023-04-21T18:53:41.104" v="169" actId="478"/>
          <ac:spMkLst>
            <pc:docMk/>
            <pc:sldMk cId="1797999038" sldId="2076138243"/>
            <ac:spMk id="85" creationId="{B9A7A77A-71A4-BC2C-6729-7FCF10FA22F1}"/>
          </ac:spMkLst>
        </pc:spChg>
        <pc:spChg chg="mod">
          <ac:chgData name="Rachel Profitt" userId="33e63d03-b0ce-4cee-8a7f-3417702ed3c2" providerId="ADAL" clId="{AC2CEB40-A543-48F5-A8BF-D04F9A9720CA}" dt="2023-04-21T18:58:20.508" v="312" actId="1076"/>
          <ac:spMkLst>
            <pc:docMk/>
            <pc:sldMk cId="1797999038" sldId="2076138243"/>
            <ac:spMk id="86" creationId="{FB284989-0736-2F28-6CEE-3E1117B403FF}"/>
          </ac:spMkLst>
        </pc:spChg>
        <pc:spChg chg="del">
          <ac:chgData name="Rachel Profitt" userId="33e63d03-b0ce-4cee-8a7f-3417702ed3c2" providerId="ADAL" clId="{AC2CEB40-A543-48F5-A8BF-D04F9A9720CA}" dt="2023-04-21T18:52:22.265" v="36" actId="478"/>
          <ac:spMkLst>
            <pc:docMk/>
            <pc:sldMk cId="1797999038" sldId="2076138243"/>
            <ac:spMk id="87" creationId="{F9B52265-3956-181B-0916-77CD7A47489B}"/>
          </ac:spMkLst>
        </pc:spChg>
        <pc:spChg chg="del">
          <ac:chgData name="Rachel Profitt" userId="33e63d03-b0ce-4cee-8a7f-3417702ed3c2" providerId="ADAL" clId="{AC2CEB40-A543-48F5-A8BF-D04F9A9720CA}" dt="2023-04-21T18:52:23.017" v="37" actId="478"/>
          <ac:spMkLst>
            <pc:docMk/>
            <pc:sldMk cId="1797999038" sldId="2076138243"/>
            <ac:spMk id="88" creationId="{C5370FF8-9CF9-DF56-38EB-7F4946969D56}"/>
          </ac:spMkLst>
        </pc:spChg>
        <pc:spChg chg="del">
          <ac:chgData name="Rachel Profitt" userId="33e63d03-b0ce-4cee-8a7f-3417702ed3c2" providerId="ADAL" clId="{AC2CEB40-A543-48F5-A8BF-D04F9A9720CA}" dt="2023-04-21T18:53:45.814" v="173" actId="478"/>
          <ac:spMkLst>
            <pc:docMk/>
            <pc:sldMk cId="1797999038" sldId="2076138243"/>
            <ac:spMk id="89" creationId="{267F50D7-23BF-1036-6A37-ADF80CFD503A}"/>
          </ac:spMkLst>
        </pc:spChg>
        <pc:spChg chg="mod">
          <ac:chgData name="Rachel Profitt" userId="33e63d03-b0ce-4cee-8a7f-3417702ed3c2" providerId="ADAL" clId="{AC2CEB40-A543-48F5-A8BF-D04F9A9720CA}" dt="2023-04-21T19:00:23.815" v="396" actId="1076"/>
          <ac:spMkLst>
            <pc:docMk/>
            <pc:sldMk cId="1797999038" sldId="2076138243"/>
            <ac:spMk id="90" creationId="{73620F1D-425E-82D8-3466-DA5D9F21B266}"/>
          </ac:spMkLst>
        </pc:spChg>
        <pc:spChg chg="del">
          <ac:chgData name="Rachel Profitt" userId="33e63d03-b0ce-4cee-8a7f-3417702ed3c2" providerId="ADAL" clId="{AC2CEB40-A543-48F5-A8BF-D04F9A9720CA}" dt="2023-04-21T18:53:27.570" v="159" actId="478"/>
          <ac:spMkLst>
            <pc:docMk/>
            <pc:sldMk cId="1797999038" sldId="2076138243"/>
            <ac:spMk id="91" creationId="{C224BE95-063F-1CF6-2D76-1FFFA182EF7B}"/>
          </ac:spMkLst>
        </pc:spChg>
        <pc:spChg chg="mod">
          <ac:chgData name="Rachel Profitt" userId="33e63d03-b0ce-4cee-8a7f-3417702ed3c2" providerId="ADAL" clId="{AC2CEB40-A543-48F5-A8BF-D04F9A9720CA}" dt="2023-04-21T19:00:27.891" v="397" actId="1076"/>
          <ac:spMkLst>
            <pc:docMk/>
            <pc:sldMk cId="1797999038" sldId="2076138243"/>
            <ac:spMk id="92" creationId="{2178ADD9-F6E9-F60C-E850-BA80B6EE5E87}"/>
          </ac:spMkLst>
        </pc:spChg>
        <pc:spChg chg="del mod">
          <ac:chgData name="Rachel Profitt" userId="33e63d03-b0ce-4cee-8a7f-3417702ed3c2" providerId="ADAL" clId="{AC2CEB40-A543-48F5-A8BF-D04F9A9720CA}" dt="2023-04-21T18:53:26.859" v="158" actId="478"/>
          <ac:spMkLst>
            <pc:docMk/>
            <pc:sldMk cId="1797999038" sldId="2076138243"/>
            <ac:spMk id="93" creationId="{D3C5829D-9BA9-0E09-DF70-C6BB0BD58981}"/>
          </ac:spMkLst>
        </pc:spChg>
        <pc:spChg chg="mod">
          <ac:chgData name="Rachel Profitt" userId="33e63d03-b0ce-4cee-8a7f-3417702ed3c2" providerId="ADAL" clId="{AC2CEB40-A543-48F5-A8BF-D04F9A9720CA}" dt="2023-04-21T18:58:20.508" v="312" actId="1076"/>
          <ac:spMkLst>
            <pc:docMk/>
            <pc:sldMk cId="1797999038" sldId="2076138243"/>
            <ac:spMk id="96" creationId="{933830CD-C7EB-1769-C701-9E0568A12288}"/>
          </ac:spMkLst>
        </pc:spChg>
        <pc:spChg chg="mod">
          <ac:chgData name="Rachel Profitt" userId="33e63d03-b0ce-4cee-8a7f-3417702ed3c2" providerId="ADAL" clId="{AC2CEB40-A543-48F5-A8BF-D04F9A9720CA}" dt="2023-04-21T20:20:37.660" v="439" actId="554"/>
          <ac:spMkLst>
            <pc:docMk/>
            <pc:sldMk cId="1797999038" sldId="2076138243"/>
            <ac:spMk id="97" creationId="{2FA87F6F-AB28-A1F1-33E7-B4E51812ED87}"/>
          </ac:spMkLst>
        </pc:spChg>
        <pc:spChg chg="mod">
          <ac:chgData name="Rachel Profitt" userId="33e63d03-b0ce-4cee-8a7f-3417702ed3c2" providerId="ADAL" clId="{AC2CEB40-A543-48F5-A8BF-D04F9A9720CA}" dt="2023-04-21T18:58:20.508" v="312" actId="1076"/>
          <ac:spMkLst>
            <pc:docMk/>
            <pc:sldMk cId="1797999038" sldId="2076138243"/>
            <ac:spMk id="98" creationId="{92803DB4-0AFA-48E9-DB3D-F1A7EBDCB888}"/>
          </ac:spMkLst>
        </pc:spChg>
        <pc:spChg chg="mod">
          <ac:chgData name="Rachel Profitt" userId="33e63d03-b0ce-4cee-8a7f-3417702ed3c2" providerId="ADAL" clId="{AC2CEB40-A543-48F5-A8BF-D04F9A9720CA}" dt="2023-04-21T18:58:20.508" v="312" actId="1076"/>
          <ac:spMkLst>
            <pc:docMk/>
            <pc:sldMk cId="1797999038" sldId="2076138243"/>
            <ac:spMk id="99" creationId="{943185E0-7A88-C443-B781-B91F19277AFD}"/>
          </ac:spMkLst>
        </pc:spChg>
        <pc:spChg chg="del">
          <ac:chgData name="Rachel Profitt" userId="33e63d03-b0ce-4cee-8a7f-3417702ed3c2" providerId="ADAL" clId="{AC2CEB40-A543-48F5-A8BF-D04F9A9720CA}" dt="2023-04-21T18:53:22.208" v="154" actId="478"/>
          <ac:spMkLst>
            <pc:docMk/>
            <pc:sldMk cId="1797999038" sldId="2076138243"/>
            <ac:spMk id="100" creationId="{93817FB8-E531-928E-EDCA-28D15D385FDA}"/>
          </ac:spMkLst>
        </pc:spChg>
        <pc:spChg chg="del mod">
          <ac:chgData name="Rachel Profitt" userId="33e63d03-b0ce-4cee-8a7f-3417702ed3c2" providerId="ADAL" clId="{AC2CEB40-A543-48F5-A8BF-D04F9A9720CA}" dt="2023-04-21T18:52:29.993" v="45" actId="478"/>
          <ac:spMkLst>
            <pc:docMk/>
            <pc:sldMk cId="1797999038" sldId="2076138243"/>
            <ac:spMk id="101" creationId="{4A4E0292-AAEF-C6AA-BCAA-C1DE23CF57AE}"/>
          </ac:spMkLst>
        </pc:spChg>
        <pc:spChg chg="del">
          <ac:chgData name="Rachel Profitt" userId="33e63d03-b0ce-4cee-8a7f-3417702ed3c2" providerId="ADAL" clId="{AC2CEB40-A543-48F5-A8BF-D04F9A9720CA}" dt="2023-04-21T18:52:29.032" v="44" actId="478"/>
          <ac:spMkLst>
            <pc:docMk/>
            <pc:sldMk cId="1797999038" sldId="2076138243"/>
            <ac:spMk id="102" creationId="{4594E51A-6511-0B28-4EDE-34C7F9432A71}"/>
          </ac:spMkLst>
        </pc:spChg>
        <pc:spChg chg="mod">
          <ac:chgData name="Rachel Profitt" userId="33e63d03-b0ce-4cee-8a7f-3417702ed3c2" providerId="ADAL" clId="{AC2CEB40-A543-48F5-A8BF-D04F9A9720CA}" dt="2023-04-21T20:27:29.640" v="453" actId="207"/>
          <ac:spMkLst>
            <pc:docMk/>
            <pc:sldMk cId="1797999038" sldId="2076138243"/>
            <ac:spMk id="103" creationId="{F9C27996-6479-D252-639B-594F2BB9FF31}"/>
          </ac:spMkLst>
        </pc:spChg>
        <pc:spChg chg="del">
          <ac:chgData name="Rachel Profitt" userId="33e63d03-b0ce-4cee-8a7f-3417702ed3c2" providerId="ADAL" clId="{AC2CEB40-A543-48F5-A8BF-D04F9A9720CA}" dt="2023-04-21T18:53:34.374" v="163" actId="478"/>
          <ac:spMkLst>
            <pc:docMk/>
            <pc:sldMk cId="1797999038" sldId="2076138243"/>
            <ac:spMk id="191" creationId="{CEBAF7B4-65EF-C2F6-A6F3-DE6E6DE09AB2}"/>
          </ac:spMkLst>
        </pc:spChg>
        <pc:spChg chg="del mod">
          <ac:chgData name="Rachel Profitt" userId="33e63d03-b0ce-4cee-8a7f-3417702ed3c2" providerId="ADAL" clId="{AC2CEB40-A543-48F5-A8BF-D04F9A9720CA}" dt="2023-04-21T18:53:31.724" v="162" actId="478"/>
          <ac:spMkLst>
            <pc:docMk/>
            <pc:sldMk cId="1797999038" sldId="2076138243"/>
            <ac:spMk id="192" creationId="{62F87F17-F3FE-4DBF-739D-32B31C4F6D55}"/>
          </ac:spMkLst>
        </pc:spChg>
        <pc:cxnChg chg="del mod">
          <ac:chgData name="Rachel Profitt" userId="33e63d03-b0ce-4cee-8a7f-3417702ed3c2" providerId="ADAL" clId="{AC2CEB40-A543-48F5-A8BF-D04F9A9720CA}" dt="2023-04-21T18:55:36.159" v="304" actId="478"/>
          <ac:cxnSpMkLst>
            <pc:docMk/>
            <pc:sldMk cId="1797999038" sldId="2076138243"/>
            <ac:cxnSpMk id="5" creationId="{1FDCD794-5302-36D6-251D-FB5C2883547E}"/>
          </ac:cxnSpMkLst>
        </pc:cxnChg>
        <pc:cxnChg chg="add mod">
          <ac:chgData name="Rachel Profitt" userId="33e63d03-b0ce-4cee-8a7f-3417702ed3c2" providerId="ADAL" clId="{AC2CEB40-A543-48F5-A8BF-D04F9A9720CA}" dt="2023-04-21T20:28:13.720" v="458" actId="1582"/>
          <ac:cxnSpMkLst>
            <pc:docMk/>
            <pc:sldMk cId="1797999038" sldId="2076138243"/>
            <ac:cxnSpMk id="17" creationId="{2761609E-121D-10C8-4821-D738B8D03E7E}"/>
          </ac:cxnSpMkLst>
        </pc:cxnChg>
        <pc:cxnChg chg="add mod">
          <ac:chgData name="Rachel Profitt" userId="33e63d03-b0ce-4cee-8a7f-3417702ed3c2" providerId="ADAL" clId="{AC2CEB40-A543-48F5-A8BF-D04F9A9720CA}" dt="2023-04-21T20:28:13.720" v="458" actId="1582"/>
          <ac:cxnSpMkLst>
            <pc:docMk/>
            <pc:sldMk cId="1797999038" sldId="2076138243"/>
            <ac:cxnSpMk id="19" creationId="{465886A4-9EB3-D699-9E63-638E13DF332C}"/>
          </ac:cxnSpMkLst>
        </pc:cxnChg>
        <pc:cxnChg chg="add mod">
          <ac:chgData name="Rachel Profitt" userId="33e63d03-b0ce-4cee-8a7f-3417702ed3c2" providerId="ADAL" clId="{AC2CEB40-A543-48F5-A8BF-D04F9A9720CA}" dt="2023-04-21T20:28:13.720" v="458" actId="1582"/>
          <ac:cxnSpMkLst>
            <pc:docMk/>
            <pc:sldMk cId="1797999038" sldId="2076138243"/>
            <ac:cxnSpMk id="24" creationId="{E55E9715-E731-C440-F816-827772B2BC3E}"/>
          </ac:cxnSpMkLst>
        </pc:cxnChg>
        <pc:cxnChg chg="add mod">
          <ac:chgData name="Rachel Profitt" userId="33e63d03-b0ce-4cee-8a7f-3417702ed3c2" providerId="ADAL" clId="{AC2CEB40-A543-48F5-A8BF-D04F9A9720CA}" dt="2023-04-21T20:28:13.720" v="458" actId="1582"/>
          <ac:cxnSpMkLst>
            <pc:docMk/>
            <pc:sldMk cId="1797999038" sldId="2076138243"/>
            <ac:cxnSpMk id="27" creationId="{E1C513A8-C212-26FF-B221-7003240EAA08}"/>
          </ac:cxnSpMkLst>
        </pc:cxnChg>
        <pc:cxnChg chg="add mod">
          <ac:chgData name="Rachel Profitt" userId="33e63d03-b0ce-4cee-8a7f-3417702ed3c2" providerId="ADAL" clId="{AC2CEB40-A543-48F5-A8BF-D04F9A9720CA}" dt="2023-04-21T20:28:13.720" v="458" actId="1582"/>
          <ac:cxnSpMkLst>
            <pc:docMk/>
            <pc:sldMk cId="1797999038" sldId="2076138243"/>
            <ac:cxnSpMk id="29" creationId="{A6E8808F-6C8C-E9CD-337A-CA4E26F0F485}"/>
          </ac:cxnSpMkLst>
        </pc:cxnChg>
        <pc:cxnChg chg="add mod">
          <ac:chgData name="Rachel Profitt" userId="33e63d03-b0ce-4cee-8a7f-3417702ed3c2" providerId="ADAL" clId="{AC2CEB40-A543-48F5-A8BF-D04F9A9720CA}" dt="2023-04-21T21:02:04.687" v="472" actId="1582"/>
          <ac:cxnSpMkLst>
            <pc:docMk/>
            <pc:sldMk cId="1797999038" sldId="2076138243"/>
            <ac:cxnSpMk id="31" creationId="{2163182B-19C8-F7DD-A463-7F0C19A09C74}"/>
          </ac:cxnSpMkLst>
        </pc:cxnChg>
        <pc:cxnChg chg="add mod">
          <ac:chgData name="Rachel Profitt" userId="33e63d03-b0ce-4cee-8a7f-3417702ed3c2" providerId="ADAL" clId="{AC2CEB40-A543-48F5-A8BF-D04F9A9720CA}" dt="2023-04-21T20:28:13.720" v="458" actId="1582"/>
          <ac:cxnSpMkLst>
            <pc:docMk/>
            <pc:sldMk cId="1797999038" sldId="2076138243"/>
            <ac:cxnSpMk id="33" creationId="{34035D5A-B666-0D62-41A2-C5B3B17DE6DA}"/>
          </ac:cxnSpMkLst>
        </pc:cxnChg>
        <pc:cxnChg chg="add mod">
          <ac:chgData name="Rachel Profitt" userId="33e63d03-b0ce-4cee-8a7f-3417702ed3c2" providerId="ADAL" clId="{AC2CEB40-A543-48F5-A8BF-D04F9A9720CA}" dt="2023-04-21T20:28:13.720" v="458" actId="1582"/>
          <ac:cxnSpMkLst>
            <pc:docMk/>
            <pc:sldMk cId="1797999038" sldId="2076138243"/>
            <ac:cxnSpMk id="37" creationId="{A0BD3C9B-6B7E-8E93-B349-9287A29EE634}"/>
          </ac:cxnSpMkLst>
        </pc:cxnChg>
        <pc:cxnChg chg="add mod">
          <ac:chgData name="Rachel Profitt" userId="33e63d03-b0ce-4cee-8a7f-3417702ed3c2" providerId="ADAL" clId="{AC2CEB40-A543-48F5-A8BF-D04F9A9720CA}" dt="2023-04-21T20:28:13.720" v="458" actId="1582"/>
          <ac:cxnSpMkLst>
            <pc:docMk/>
            <pc:sldMk cId="1797999038" sldId="2076138243"/>
            <ac:cxnSpMk id="39" creationId="{0B34A7A7-FF2D-A0CE-74FB-717888A51482}"/>
          </ac:cxnSpMkLst>
        </pc:cxnChg>
        <pc:cxnChg chg="add del mod">
          <ac:chgData name="Rachel Profitt" userId="33e63d03-b0ce-4cee-8a7f-3417702ed3c2" providerId="ADAL" clId="{AC2CEB40-A543-48F5-A8BF-D04F9A9720CA}" dt="2023-04-21T20:17:50.096" v="415" actId="478"/>
          <ac:cxnSpMkLst>
            <pc:docMk/>
            <pc:sldMk cId="1797999038" sldId="2076138243"/>
            <ac:cxnSpMk id="42" creationId="{51C53BA2-DE0B-38F2-79EA-D157B82E084D}"/>
          </ac:cxnSpMkLst>
        </pc:cxnChg>
        <pc:cxnChg chg="add mod">
          <ac:chgData name="Rachel Profitt" userId="33e63d03-b0ce-4cee-8a7f-3417702ed3c2" providerId="ADAL" clId="{AC2CEB40-A543-48F5-A8BF-D04F9A9720CA}" dt="2023-04-21T21:02:04.687" v="472" actId="1582"/>
          <ac:cxnSpMkLst>
            <pc:docMk/>
            <pc:sldMk cId="1797999038" sldId="2076138243"/>
            <ac:cxnSpMk id="44" creationId="{51927C6B-E6EE-574A-439B-3B349D058DB3}"/>
          </ac:cxnSpMkLst>
        </pc:cxnChg>
        <pc:cxnChg chg="add mod">
          <ac:chgData name="Rachel Profitt" userId="33e63d03-b0ce-4cee-8a7f-3417702ed3c2" providerId="ADAL" clId="{AC2CEB40-A543-48F5-A8BF-D04F9A9720CA}" dt="2023-04-21T21:02:04.687" v="472" actId="1582"/>
          <ac:cxnSpMkLst>
            <pc:docMk/>
            <pc:sldMk cId="1797999038" sldId="2076138243"/>
            <ac:cxnSpMk id="46" creationId="{731F432F-C1C7-13B4-4215-11B673A1B16F}"/>
          </ac:cxnSpMkLst>
        </pc:cxnChg>
        <pc:cxnChg chg="add mod">
          <ac:chgData name="Rachel Profitt" userId="33e63d03-b0ce-4cee-8a7f-3417702ed3c2" providerId="ADAL" clId="{AC2CEB40-A543-48F5-A8BF-D04F9A9720CA}" dt="2023-04-21T21:02:04.687" v="472" actId="1582"/>
          <ac:cxnSpMkLst>
            <pc:docMk/>
            <pc:sldMk cId="1797999038" sldId="2076138243"/>
            <ac:cxnSpMk id="49" creationId="{E3C563FD-1E7A-F2C0-4571-EA8B4C2D94BF}"/>
          </ac:cxnSpMkLst>
        </pc:cxnChg>
        <pc:cxnChg chg="add mod">
          <ac:chgData name="Rachel Profitt" userId="33e63d03-b0ce-4cee-8a7f-3417702ed3c2" providerId="ADAL" clId="{AC2CEB40-A543-48F5-A8BF-D04F9A9720CA}" dt="2023-04-21T21:02:04.687" v="472" actId="1582"/>
          <ac:cxnSpMkLst>
            <pc:docMk/>
            <pc:sldMk cId="1797999038" sldId="2076138243"/>
            <ac:cxnSpMk id="54" creationId="{61A65A46-AA74-AFC2-3D6C-EAF33C9F4B63}"/>
          </ac:cxnSpMkLst>
        </pc:cxnChg>
        <pc:cxnChg chg="add mod">
          <ac:chgData name="Rachel Profitt" userId="33e63d03-b0ce-4cee-8a7f-3417702ed3c2" providerId="ADAL" clId="{AC2CEB40-A543-48F5-A8BF-D04F9A9720CA}" dt="2023-04-21T21:02:04.687" v="472" actId="1582"/>
          <ac:cxnSpMkLst>
            <pc:docMk/>
            <pc:sldMk cId="1797999038" sldId="2076138243"/>
            <ac:cxnSpMk id="66" creationId="{3BE1759F-E2A1-6C87-87AB-C1C783500F3D}"/>
          </ac:cxnSpMkLst>
        </pc:cxnChg>
        <pc:cxnChg chg="add mod">
          <ac:chgData name="Rachel Profitt" userId="33e63d03-b0ce-4cee-8a7f-3417702ed3c2" providerId="ADAL" clId="{AC2CEB40-A543-48F5-A8BF-D04F9A9720CA}" dt="2023-04-21T21:02:04.687" v="472" actId="1582"/>
          <ac:cxnSpMkLst>
            <pc:docMk/>
            <pc:sldMk cId="1797999038" sldId="2076138243"/>
            <ac:cxnSpMk id="73" creationId="{78468D5F-B196-8E0F-7807-88CF62F08331}"/>
          </ac:cxnSpMkLst>
        </pc:cxnChg>
        <pc:cxnChg chg="add mod">
          <ac:chgData name="Rachel Profitt" userId="33e63d03-b0ce-4cee-8a7f-3417702ed3c2" providerId="ADAL" clId="{AC2CEB40-A543-48F5-A8BF-D04F9A9720CA}" dt="2023-04-21T21:02:04.687" v="472" actId="1582"/>
          <ac:cxnSpMkLst>
            <pc:docMk/>
            <pc:sldMk cId="1797999038" sldId="2076138243"/>
            <ac:cxnSpMk id="76" creationId="{C95B2104-E9DC-C61C-8D89-BF80EA840D6D}"/>
          </ac:cxnSpMkLst>
        </pc:cxnChg>
        <pc:cxnChg chg="add mod">
          <ac:chgData name="Rachel Profitt" userId="33e63d03-b0ce-4cee-8a7f-3417702ed3c2" providerId="ADAL" clId="{AC2CEB40-A543-48F5-A8BF-D04F9A9720CA}" dt="2023-04-21T21:02:04.687" v="472" actId="1582"/>
          <ac:cxnSpMkLst>
            <pc:docMk/>
            <pc:sldMk cId="1797999038" sldId="2076138243"/>
            <ac:cxnSpMk id="79" creationId="{0D15407E-0C1D-140B-ECAA-A3F5018879D5}"/>
          </ac:cxnSpMkLst>
        </pc:cxnChg>
        <pc:cxnChg chg="add mod">
          <ac:chgData name="Rachel Profitt" userId="33e63d03-b0ce-4cee-8a7f-3417702ed3c2" providerId="ADAL" clId="{AC2CEB40-A543-48F5-A8BF-D04F9A9720CA}" dt="2023-04-21T21:02:04.687" v="472" actId="1582"/>
          <ac:cxnSpMkLst>
            <pc:docMk/>
            <pc:sldMk cId="1797999038" sldId="2076138243"/>
            <ac:cxnSpMk id="81" creationId="{7AC3C1F1-542F-DB32-63ED-61B85340B5ED}"/>
          </ac:cxnSpMkLst>
        </pc:cxnChg>
        <pc:cxnChg chg="add mod">
          <ac:chgData name="Rachel Profitt" userId="33e63d03-b0ce-4cee-8a7f-3417702ed3c2" providerId="ADAL" clId="{AC2CEB40-A543-48F5-A8BF-D04F9A9720CA}" dt="2023-04-21T21:02:04.687" v="472" actId="1582"/>
          <ac:cxnSpMkLst>
            <pc:docMk/>
            <pc:sldMk cId="1797999038" sldId="2076138243"/>
            <ac:cxnSpMk id="94" creationId="{18854C5F-EA9F-8A97-07FC-07FEF9DF3E10}"/>
          </ac:cxnSpMkLst>
        </pc:cxnChg>
        <pc:cxnChg chg="add mod">
          <ac:chgData name="Rachel Profitt" userId="33e63d03-b0ce-4cee-8a7f-3417702ed3c2" providerId="ADAL" clId="{AC2CEB40-A543-48F5-A8BF-D04F9A9720CA}" dt="2023-04-21T21:02:04.687" v="472" actId="1582"/>
          <ac:cxnSpMkLst>
            <pc:docMk/>
            <pc:sldMk cId="1797999038" sldId="2076138243"/>
            <ac:cxnSpMk id="104" creationId="{9135C77B-FFC3-FE79-6818-6D05E753EAB6}"/>
          </ac:cxnSpMkLst>
        </pc:cxnChg>
        <pc:cxnChg chg="add mod">
          <ac:chgData name="Rachel Profitt" userId="33e63d03-b0ce-4cee-8a7f-3417702ed3c2" providerId="ADAL" clId="{AC2CEB40-A543-48F5-A8BF-D04F9A9720CA}" dt="2023-04-21T21:02:04.687" v="472" actId="1582"/>
          <ac:cxnSpMkLst>
            <pc:docMk/>
            <pc:sldMk cId="1797999038" sldId="2076138243"/>
            <ac:cxnSpMk id="106" creationId="{B56BF229-016E-3726-DD40-55A1A0C0E6BB}"/>
          </ac:cxnSpMkLst>
        </pc:cxnChg>
        <pc:cxnChg chg="del mod">
          <ac:chgData name="Rachel Profitt" userId="33e63d03-b0ce-4cee-8a7f-3417702ed3c2" providerId="ADAL" clId="{AC2CEB40-A543-48F5-A8BF-D04F9A9720CA}" dt="2023-04-21T18:53:47.434" v="174" actId="478"/>
          <ac:cxnSpMkLst>
            <pc:docMk/>
            <pc:sldMk cId="1797999038" sldId="2076138243"/>
            <ac:cxnSpMk id="107" creationId="{E8D736EC-C193-0C5A-AAEA-934FE7591081}"/>
          </ac:cxnSpMkLst>
        </pc:cxnChg>
        <pc:cxnChg chg="del mod">
          <ac:chgData name="Rachel Profitt" userId="33e63d03-b0ce-4cee-8a7f-3417702ed3c2" providerId="ADAL" clId="{AC2CEB40-A543-48F5-A8BF-D04F9A9720CA}" dt="2023-04-21T18:53:48.618" v="175" actId="478"/>
          <ac:cxnSpMkLst>
            <pc:docMk/>
            <pc:sldMk cId="1797999038" sldId="2076138243"/>
            <ac:cxnSpMk id="109" creationId="{B3681019-2410-6307-FEE7-E30068D3ADC1}"/>
          </ac:cxnSpMkLst>
        </pc:cxnChg>
        <pc:cxnChg chg="add mod">
          <ac:chgData name="Rachel Profitt" userId="33e63d03-b0ce-4cee-8a7f-3417702ed3c2" providerId="ADAL" clId="{AC2CEB40-A543-48F5-A8BF-D04F9A9720CA}" dt="2023-04-21T21:02:04.687" v="472" actId="1582"/>
          <ac:cxnSpMkLst>
            <pc:docMk/>
            <pc:sldMk cId="1797999038" sldId="2076138243"/>
            <ac:cxnSpMk id="110" creationId="{81C002AD-85E7-04A1-3C19-F15FEC0A4DB7}"/>
          </ac:cxnSpMkLst>
        </pc:cxnChg>
        <pc:cxnChg chg="del mod">
          <ac:chgData name="Rachel Profitt" userId="33e63d03-b0ce-4cee-8a7f-3417702ed3c2" providerId="ADAL" clId="{AC2CEB40-A543-48F5-A8BF-D04F9A9720CA}" dt="2023-04-21T18:53:49.571" v="176" actId="478"/>
          <ac:cxnSpMkLst>
            <pc:docMk/>
            <pc:sldMk cId="1797999038" sldId="2076138243"/>
            <ac:cxnSpMk id="112" creationId="{C498CCA6-99BE-27F5-71B9-735DD54F7037}"/>
          </ac:cxnSpMkLst>
        </pc:cxnChg>
        <pc:cxnChg chg="add mod">
          <ac:chgData name="Rachel Profitt" userId="33e63d03-b0ce-4cee-8a7f-3417702ed3c2" providerId="ADAL" clId="{AC2CEB40-A543-48F5-A8BF-D04F9A9720CA}" dt="2023-04-21T20:28:34.208" v="463" actId="14100"/>
          <ac:cxnSpMkLst>
            <pc:docMk/>
            <pc:sldMk cId="1797999038" sldId="2076138243"/>
            <ac:cxnSpMk id="113" creationId="{DD53CEBD-4956-60E6-55D3-619A1E2FCC73}"/>
          </ac:cxnSpMkLst>
        </pc:cxnChg>
        <pc:cxnChg chg="del mod">
          <ac:chgData name="Rachel Profitt" userId="33e63d03-b0ce-4cee-8a7f-3417702ed3c2" providerId="ADAL" clId="{AC2CEB40-A543-48F5-A8BF-D04F9A9720CA}" dt="2023-04-21T18:55:34.777" v="303" actId="478"/>
          <ac:cxnSpMkLst>
            <pc:docMk/>
            <pc:sldMk cId="1797999038" sldId="2076138243"/>
            <ac:cxnSpMk id="116" creationId="{F64EAC6D-B976-98BC-94A9-3F3FBD8F4DB9}"/>
          </ac:cxnSpMkLst>
        </pc:cxnChg>
        <pc:cxnChg chg="add mod">
          <ac:chgData name="Rachel Profitt" userId="33e63d03-b0ce-4cee-8a7f-3417702ed3c2" providerId="ADAL" clId="{AC2CEB40-A543-48F5-A8BF-D04F9A9720CA}" dt="2023-04-21T20:28:43.247" v="466" actId="14100"/>
          <ac:cxnSpMkLst>
            <pc:docMk/>
            <pc:sldMk cId="1797999038" sldId="2076138243"/>
            <ac:cxnSpMk id="117" creationId="{25C7E364-CA90-86A1-FD0D-2C7A3FAC2EE5}"/>
          </ac:cxnSpMkLst>
        </pc:cxnChg>
        <pc:cxnChg chg="add mod">
          <ac:chgData name="Rachel Profitt" userId="33e63d03-b0ce-4cee-8a7f-3417702ed3c2" providerId="ADAL" clId="{AC2CEB40-A543-48F5-A8BF-D04F9A9720CA}" dt="2023-04-21T20:28:54.771" v="469" actId="14100"/>
          <ac:cxnSpMkLst>
            <pc:docMk/>
            <pc:sldMk cId="1797999038" sldId="2076138243"/>
            <ac:cxnSpMk id="120" creationId="{342190DE-1D8E-D74A-78B6-E2BD4A979D82}"/>
          </ac:cxnSpMkLst>
        </pc:cxnChg>
        <pc:cxnChg chg="mod">
          <ac:chgData name="Rachel Profitt" userId="33e63d03-b0ce-4cee-8a7f-3417702ed3c2" providerId="ADAL" clId="{AC2CEB40-A543-48F5-A8BF-D04F9A9720CA}" dt="2023-04-21T20:28:25.551" v="460" actId="1582"/>
          <ac:cxnSpMkLst>
            <pc:docMk/>
            <pc:sldMk cId="1797999038" sldId="2076138243"/>
            <ac:cxnSpMk id="124" creationId="{26498058-C5F3-DB9B-DDEC-6D0F4A4A8BE2}"/>
          </ac:cxnSpMkLst>
        </pc:cxnChg>
        <pc:cxnChg chg="del mod">
          <ac:chgData name="Rachel Profitt" userId="33e63d03-b0ce-4cee-8a7f-3417702ed3c2" providerId="ADAL" clId="{AC2CEB40-A543-48F5-A8BF-D04F9A9720CA}" dt="2023-04-21T18:53:42.584" v="170" actId="478"/>
          <ac:cxnSpMkLst>
            <pc:docMk/>
            <pc:sldMk cId="1797999038" sldId="2076138243"/>
            <ac:cxnSpMk id="127" creationId="{2A314715-7308-1DDB-92FA-5562E6765CD5}"/>
          </ac:cxnSpMkLst>
        </pc:cxnChg>
        <pc:cxnChg chg="del mod">
          <ac:chgData name="Rachel Profitt" userId="33e63d03-b0ce-4cee-8a7f-3417702ed3c2" providerId="ADAL" clId="{AC2CEB40-A543-48F5-A8BF-D04F9A9720CA}" dt="2023-04-21T18:53:43.789" v="171" actId="478"/>
          <ac:cxnSpMkLst>
            <pc:docMk/>
            <pc:sldMk cId="1797999038" sldId="2076138243"/>
            <ac:cxnSpMk id="130" creationId="{952A6EDC-F826-B82C-8F9D-E862C95C9871}"/>
          </ac:cxnSpMkLst>
        </pc:cxnChg>
        <pc:cxnChg chg="del mod">
          <ac:chgData name="Rachel Profitt" userId="33e63d03-b0ce-4cee-8a7f-3417702ed3c2" providerId="ADAL" clId="{AC2CEB40-A543-48F5-A8BF-D04F9A9720CA}" dt="2023-04-21T18:53:39.014" v="167" actId="478"/>
          <ac:cxnSpMkLst>
            <pc:docMk/>
            <pc:sldMk cId="1797999038" sldId="2076138243"/>
            <ac:cxnSpMk id="133" creationId="{2868DAF5-B97D-38DA-C7EE-A63F5CD86526}"/>
          </ac:cxnSpMkLst>
        </pc:cxnChg>
        <pc:cxnChg chg="del mod">
          <ac:chgData name="Rachel Profitt" userId="33e63d03-b0ce-4cee-8a7f-3417702ed3c2" providerId="ADAL" clId="{AC2CEB40-A543-48F5-A8BF-D04F9A9720CA}" dt="2023-04-21T18:53:40.024" v="168" actId="478"/>
          <ac:cxnSpMkLst>
            <pc:docMk/>
            <pc:sldMk cId="1797999038" sldId="2076138243"/>
            <ac:cxnSpMk id="136" creationId="{B7C203A8-23BD-261E-1401-353DA71F269D}"/>
          </ac:cxnSpMkLst>
        </pc:cxnChg>
        <pc:cxnChg chg="del mod">
          <ac:chgData name="Rachel Profitt" userId="33e63d03-b0ce-4cee-8a7f-3417702ed3c2" providerId="ADAL" clId="{AC2CEB40-A543-48F5-A8BF-D04F9A9720CA}" dt="2023-04-21T18:53:24.299" v="156" actId="478"/>
          <ac:cxnSpMkLst>
            <pc:docMk/>
            <pc:sldMk cId="1797999038" sldId="2076138243"/>
            <ac:cxnSpMk id="140" creationId="{11587CE9-C80C-37BB-642A-6FCB00D1C317}"/>
          </ac:cxnSpMkLst>
        </pc:cxnChg>
        <pc:cxnChg chg="del mod">
          <ac:chgData name="Rachel Profitt" userId="33e63d03-b0ce-4cee-8a7f-3417702ed3c2" providerId="ADAL" clId="{AC2CEB40-A543-48F5-A8BF-D04F9A9720CA}" dt="2023-04-21T18:52:24.695" v="39" actId="478"/>
          <ac:cxnSpMkLst>
            <pc:docMk/>
            <pc:sldMk cId="1797999038" sldId="2076138243"/>
            <ac:cxnSpMk id="144" creationId="{6AF07446-C524-0C6C-A3A6-019B137230B9}"/>
          </ac:cxnSpMkLst>
        </pc:cxnChg>
        <pc:cxnChg chg="del mod">
          <ac:chgData name="Rachel Profitt" userId="33e63d03-b0ce-4cee-8a7f-3417702ed3c2" providerId="ADAL" clId="{AC2CEB40-A543-48F5-A8BF-D04F9A9720CA}" dt="2023-04-21T18:52:23.783" v="38" actId="478"/>
          <ac:cxnSpMkLst>
            <pc:docMk/>
            <pc:sldMk cId="1797999038" sldId="2076138243"/>
            <ac:cxnSpMk id="148" creationId="{5DAE399D-CC47-D3ED-87C4-9A67F8FDACA8}"/>
          </ac:cxnSpMkLst>
        </pc:cxnChg>
        <pc:cxnChg chg="del mod">
          <ac:chgData name="Rachel Profitt" userId="33e63d03-b0ce-4cee-8a7f-3417702ed3c2" providerId="ADAL" clId="{AC2CEB40-A543-48F5-A8BF-D04F9A9720CA}" dt="2023-04-21T18:53:23.396" v="155" actId="478"/>
          <ac:cxnSpMkLst>
            <pc:docMk/>
            <pc:sldMk cId="1797999038" sldId="2076138243"/>
            <ac:cxnSpMk id="151" creationId="{D1D6538B-53FB-19BB-9D8B-4548933E7834}"/>
          </ac:cxnSpMkLst>
        </pc:cxnChg>
        <pc:cxnChg chg="del mod">
          <ac:chgData name="Rachel Profitt" userId="33e63d03-b0ce-4cee-8a7f-3417702ed3c2" providerId="ADAL" clId="{AC2CEB40-A543-48F5-A8BF-D04F9A9720CA}" dt="2023-04-21T18:52:31.068" v="46" actId="478"/>
          <ac:cxnSpMkLst>
            <pc:docMk/>
            <pc:sldMk cId="1797999038" sldId="2076138243"/>
            <ac:cxnSpMk id="154" creationId="{DBCC50F9-5F27-FA2A-CCF2-76A759D40224}"/>
          </ac:cxnSpMkLst>
        </pc:cxnChg>
        <pc:cxnChg chg="del">
          <ac:chgData name="Rachel Profitt" userId="33e63d03-b0ce-4cee-8a7f-3417702ed3c2" providerId="ADAL" clId="{AC2CEB40-A543-48F5-A8BF-D04F9A9720CA}" dt="2023-04-21T18:52:49.907" v="51" actId="478"/>
          <ac:cxnSpMkLst>
            <pc:docMk/>
            <pc:sldMk cId="1797999038" sldId="2076138243"/>
            <ac:cxnSpMk id="157" creationId="{3424A798-B3F0-E95A-5AB5-2EEF34521948}"/>
          </ac:cxnSpMkLst>
        </pc:cxnChg>
        <pc:cxnChg chg="del mod">
          <ac:chgData name="Rachel Profitt" userId="33e63d03-b0ce-4cee-8a7f-3417702ed3c2" providerId="ADAL" clId="{AC2CEB40-A543-48F5-A8BF-D04F9A9720CA}" dt="2023-04-21T18:53:50.558" v="177" actId="478"/>
          <ac:cxnSpMkLst>
            <pc:docMk/>
            <pc:sldMk cId="1797999038" sldId="2076138243"/>
            <ac:cxnSpMk id="160" creationId="{9AACDB20-E67C-DE0F-6DB9-C475C7F32928}"/>
          </ac:cxnSpMkLst>
        </pc:cxnChg>
        <pc:cxnChg chg="del mod">
          <ac:chgData name="Rachel Profitt" userId="33e63d03-b0ce-4cee-8a7f-3417702ed3c2" providerId="ADAL" clId="{AC2CEB40-A543-48F5-A8BF-D04F9A9720CA}" dt="2023-04-21T18:53:51.144" v="178" actId="478"/>
          <ac:cxnSpMkLst>
            <pc:docMk/>
            <pc:sldMk cId="1797999038" sldId="2076138243"/>
            <ac:cxnSpMk id="163" creationId="{0C6B2B53-5C38-905B-33C5-6D8A6EF143B0}"/>
          </ac:cxnSpMkLst>
        </pc:cxnChg>
        <pc:cxnChg chg="del mod">
          <ac:chgData name="Rachel Profitt" userId="33e63d03-b0ce-4cee-8a7f-3417702ed3c2" providerId="ADAL" clId="{AC2CEB40-A543-48F5-A8BF-D04F9A9720CA}" dt="2023-04-21T18:53:37.181" v="165" actId="478"/>
          <ac:cxnSpMkLst>
            <pc:docMk/>
            <pc:sldMk cId="1797999038" sldId="2076138243"/>
            <ac:cxnSpMk id="166" creationId="{D5AAD7C6-E011-5110-271B-8F413C9E8636}"/>
          </ac:cxnSpMkLst>
        </pc:cxnChg>
        <pc:cxnChg chg="del mod">
          <ac:chgData name="Rachel Profitt" userId="33e63d03-b0ce-4cee-8a7f-3417702ed3c2" providerId="ADAL" clId="{AC2CEB40-A543-48F5-A8BF-D04F9A9720CA}" dt="2023-04-21T18:53:38.226" v="166" actId="478"/>
          <ac:cxnSpMkLst>
            <pc:docMk/>
            <pc:sldMk cId="1797999038" sldId="2076138243"/>
            <ac:cxnSpMk id="169" creationId="{55367C5C-4816-3DD7-D425-AA72E2E1572A}"/>
          </ac:cxnSpMkLst>
        </pc:cxnChg>
        <pc:cxnChg chg="del mod">
          <ac:chgData name="Rachel Profitt" userId="33e63d03-b0ce-4cee-8a7f-3417702ed3c2" providerId="ADAL" clId="{AC2CEB40-A543-48F5-A8BF-D04F9A9720CA}" dt="2023-04-21T18:53:52.115" v="179" actId="478"/>
          <ac:cxnSpMkLst>
            <pc:docMk/>
            <pc:sldMk cId="1797999038" sldId="2076138243"/>
            <ac:cxnSpMk id="175" creationId="{BCAF2AD1-264A-AA6D-EF87-0DDA73BADBDC}"/>
          </ac:cxnSpMkLst>
        </pc:cxnChg>
        <pc:cxnChg chg="del mod">
          <ac:chgData name="Rachel Profitt" userId="33e63d03-b0ce-4cee-8a7f-3417702ed3c2" providerId="ADAL" clId="{AC2CEB40-A543-48F5-A8BF-D04F9A9720CA}" dt="2023-04-21T18:52:25.483" v="40" actId="478"/>
          <ac:cxnSpMkLst>
            <pc:docMk/>
            <pc:sldMk cId="1797999038" sldId="2076138243"/>
            <ac:cxnSpMk id="176" creationId="{F66B0D3A-1044-27DD-7156-93EB51B9B712}"/>
          </ac:cxnSpMkLst>
        </pc:cxnChg>
        <pc:cxnChg chg="del mod">
          <ac:chgData name="Rachel Profitt" userId="33e63d03-b0ce-4cee-8a7f-3417702ed3c2" providerId="ADAL" clId="{AC2CEB40-A543-48F5-A8BF-D04F9A9720CA}" dt="2023-04-21T18:52:26.512" v="41" actId="478"/>
          <ac:cxnSpMkLst>
            <pc:docMk/>
            <pc:sldMk cId="1797999038" sldId="2076138243"/>
            <ac:cxnSpMk id="183" creationId="{E3D7E647-9C44-0B39-649B-1ACA3B86639B}"/>
          </ac:cxnSpMkLst>
        </pc:cxnChg>
        <pc:cxnChg chg="del mod">
          <ac:chgData name="Rachel Profitt" userId="33e63d03-b0ce-4cee-8a7f-3417702ed3c2" providerId="ADAL" clId="{AC2CEB40-A543-48F5-A8BF-D04F9A9720CA}" dt="2023-04-21T18:52:27.932" v="42" actId="478"/>
          <ac:cxnSpMkLst>
            <pc:docMk/>
            <pc:sldMk cId="1797999038" sldId="2076138243"/>
            <ac:cxnSpMk id="187" creationId="{52BBCA5B-2E6C-3DEF-95A8-178189F2D8B2}"/>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AC2CEB40-A543-48F5-A8BF-D04F9A9720CA}" dt="2023-04-25T18:32:52.966" v="642"/>
              <pc2:cmMkLst xmlns:pc2="http://schemas.microsoft.com/office/powerpoint/2019/9/main/command">
                <pc:docMk/>
                <pc:sldMk cId="1797999038" sldId="2076138243"/>
                <pc2:cmMk id="{CC42359C-9125-441B-B583-AC549703CCFA}"/>
              </pc2:cmMkLst>
            </pc226:cmChg>
          </p:ext>
        </pc:extLst>
      </pc:sldChg>
      <pc:sldChg chg="addSp modSp new mod">
        <pc:chgData name="Rachel Profitt" userId="33e63d03-b0ce-4cee-8a7f-3417702ed3c2" providerId="ADAL" clId="{AC2CEB40-A543-48F5-A8BF-D04F9A9720CA}" dt="2023-04-25T16:09:16.057" v="641" actId="5736"/>
        <pc:sldMkLst>
          <pc:docMk/>
          <pc:sldMk cId="1256009503" sldId="2076138245"/>
        </pc:sldMkLst>
        <pc:spChg chg="add mod">
          <ac:chgData name="Rachel Profitt" userId="33e63d03-b0ce-4cee-8a7f-3417702ed3c2" providerId="ADAL" clId="{AC2CEB40-A543-48F5-A8BF-D04F9A9720CA}" dt="2023-04-25T16:09:16.057" v="641" actId="5736"/>
          <ac:spMkLst>
            <pc:docMk/>
            <pc:sldMk cId="1256009503" sldId="2076138245"/>
            <ac:spMk id="3" creationId="{65371BFD-E32F-E79F-37EA-CB7A441E3D99}"/>
          </ac:spMkLst>
        </pc:spChg>
        <pc:spChg chg="add mod">
          <ac:chgData name="Rachel Profitt" userId="33e63d03-b0ce-4cee-8a7f-3417702ed3c2" providerId="ADAL" clId="{AC2CEB40-A543-48F5-A8BF-D04F9A9720CA}" dt="2023-04-25T16:09:16.057" v="641" actId="5736"/>
          <ac:spMkLst>
            <pc:docMk/>
            <pc:sldMk cId="1256009503" sldId="2076138245"/>
            <ac:spMk id="4" creationId="{25B0D828-E4EB-43EE-095B-0F8152E41122}"/>
          </ac:spMkLst>
        </pc:spChg>
        <pc:spChg chg="add mod">
          <ac:chgData name="Rachel Profitt" userId="33e63d03-b0ce-4cee-8a7f-3417702ed3c2" providerId="ADAL" clId="{AC2CEB40-A543-48F5-A8BF-D04F9A9720CA}" dt="2023-04-25T16:09:16.057" v="641" actId="5736"/>
          <ac:spMkLst>
            <pc:docMk/>
            <pc:sldMk cId="1256009503" sldId="2076138245"/>
            <ac:spMk id="5" creationId="{20C8D815-9AE4-1BC0-7854-C81BA8F43762}"/>
          </ac:spMkLst>
        </pc:spChg>
        <pc:spChg chg="add mod">
          <ac:chgData name="Rachel Profitt" userId="33e63d03-b0ce-4cee-8a7f-3417702ed3c2" providerId="ADAL" clId="{AC2CEB40-A543-48F5-A8BF-D04F9A9720CA}" dt="2023-04-25T16:09:16.057" v="641" actId="5736"/>
          <ac:spMkLst>
            <pc:docMk/>
            <pc:sldMk cId="1256009503" sldId="2076138245"/>
            <ac:spMk id="6" creationId="{B53A4D97-91AF-1B81-CBC7-322D30A65987}"/>
          </ac:spMkLst>
        </pc:spChg>
        <pc:graphicFrameChg chg="add mod modGraphic">
          <ac:chgData name="Rachel Profitt" userId="33e63d03-b0ce-4cee-8a7f-3417702ed3c2" providerId="ADAL" clId="{AC2CEB40-A543-48F5-A8BF-D04F9A9720CA}" dt="2023-04-25T16:09:16.057" v="641" actId="5736"/>
          <ac:graphicFrameMkLst>
            <pc:docMk/>
            <pc:sldMk cId="1256009503" sldId="2076138245"/>
            <ac:graphicFrameMk id="2" creationId="{1A09FAD1-54EE-D662-FB9B-70B8EAF68CFA}"/>
          </ac:graphicFrameMkLst>
        </pc:graphicFrameChg>
      </pc:sldChg>
      <pc:sldChg chg="addSp delSp modSp mod">
        <pc:chgData name="Rachel Profitt" userId="33e63d03-b0ce-4cee-8a7f-3417702ed3c2" providerId="ADAL" clId="{AC2CEB40-A543-48F5-A8BF-D04F9A9720CA}" dt="2023-05-10T17:40:37.523" v="895" actId="207"/>
        <pc:sldMkLst>
          <pc:docMk/>
          <pc:sldMk cId="3521904030" sldId="2076138246"/>
        </pc:sldMkLst>
        <pc:spChg chg="add mod">
          <ac:chgData name="Rachel Profitt" userId="33e63d03-b0ce-4cee-8a7f-3417702ed3c2" providerId="ADAL" clId="{AC2CEB40-A543-48F5-A8BF-D04F9A9720CA}" dt="2023-05-10T16:22:31.524" v="856" actId="20577"/>
          <ac:spMkLst>
            <pc:docMk/>
            <pc:sldMk cId="3521904030" sldId="2076138246"/>
            <ac:spMk id="3" creationId="{80A8175C-8FA0-FEBC-34ED-EAF2B85DDB6F}"/>
          </ac:spMkLst>
        </pc:spChg>
        <pc:spChg chg="mod">
          <ac:chgData name="Rachel Profitt" userId="33e63d03-b0ce-4cee-8a7f-3417702ed3c2" providerId="ADAL" clId="{AC2CEB40-A543-48F5-A8BF-D04F9A9720CA}" dt="2023-05-10T16:29:01.748" v="883" actId="1076"/>
          <ac:spMkLst>
            <pc:docMk/>
            <pc:sldMk cId="3521904030" sldId="2076138246"/>
            <ac:spMk id="6" creationId="{4E889332-4BBB-AD81-DC6C-DD073A6F1C2F}"/>
          </ac:spMkLst>
        </pc:spChg>
        <pc:spChg chg="mod">
          <ac:chgData name="Rachel Profitt" userId="33e63d03-b0ce-4cee-8a7f-3417702ed3c2" providerId="ADAL" clId="{AC2CEB40-A543-48F5-A8BF-D04F9A9720CA}" dt="2023-05-10T16:29:18.301" v="885" actId="1076"/>
          <ac:spMkLst>
            <pc:docMk/>
            <pc:sldMk cId="3521904030" sldId="2076138246"/>
            <ac:spMk id="7" creationId="{7C5426C8-43E9-CB6D-EC2F-B7AFDCB2FC19}"/>
          </ac:spMkLst>
        </pc:spChg>
        <pc:spChg chg="mod">
          <ac:chgData name="Rachel Profitt" userId="33e63d03-b0ce-4cee-8a7f-3417702ed3c2" providerId="ADAL" clId="{AC2CEB40-A543-48F5-A8BF-D04F9A9720CA}" dt="2023-05-10T16:29:14.206" v="884" actId="1076"/>
          <ac:spMkLst>
            <pc:docMk/>
            <pc:sldMk cId="3521904030" sldId="2076138246"/>
            <ac:spMk id="8" creationId="{CC08D020-4065-5ED8-4C4E-F8836B6C59BB}"/>
          </ac:spMkLst>
        </pc:spChg>
        <pc:spChg chg="mod">
          <ac:chgData name="Rachel Profitt" userId="33e63d03-b0ce-4cee-8a7f-3417702ed3c2" providerId="ADAL" clId="{AC2CEB40-A543-48F5-A8BF-D04F9A9720CA}" dt="2023-05-10T17:32:13.427" v="888" actId="1076"/>
          <ac:spMkLst>
            <pc:docMk/>
            <pc:sldMk cId="3521904030" sldId="2076138246"/>
            <ac:spMk id="9" creationId="{6E255E6D-0D49-CBAD-5038-54026D1CF7B3}"/>
          </ac:spMkLst>
        </pc:spChg>
        <pc:spChg chg="del">
          <ac:chgData name="Rachel Profitt" userId="33e63d03-b0ce-4cee-8a7f-3417702ed3c2" providerId="ADAL" clId="{AC2CEB40-A543-48F5-A8BF-D04F9A9720CA}" dt="2023-05-10T16:22:36.109" v="859" actId="478"/>
          <ac:spMkLst>
            <pc:docMk/>
            <pc:sldMk cId="3521904030" sldId="2076138246"/>
            <ac:spMk id="11" creationId="{965930DA-9A50-4DA3-7404-8942AA605519}"/>
          </ac:spMkLst>
        </pc:spChg>
        <pc:spChg chg="del">
          <ac:chgData name="Rachel Profitt" userId="33e63d03-b0ce-4cee-8a7f-3417702ed3c2" providerId="ADAL" clId="{AC2CEB40-A543-48F5-A8BF-D04F9A9720CA}" dt="2023-05-10T16:22:36.702" v="860" actId="478"/>
          <ac:spMkLst>
            <pc:docMk/>
            <pc:sldMk cId="3521904030" sldId="2076138246"/>
            <ac:spMk id="13" creationId="{29404F46-25C4-462C-0633-B52AD66AA140}"/>
          </ac:spMkLst>
        </pc:spChg>
        <pc:spChg chg="mod">
          <ac:chgData name="Rachel Profitt" userId="33e63d03-b0ce-4cee-8a7f-3417702ed3c2" providerId="ADAL" clId="{AC2CEB40-A543-48F5-A8BF-D04F9A9720CA}" dt="2023-05-10T17:40:37.523" v="895" actId="207"/>
          <ac:spMkLst>
            <pc:docMk/>
            <pc:sldMk cId="3521904030" sldId="2076138246"/>
            <ac:spMk id="14" creationId="{CD01E738-6656-CA86-5D6A-21E6FE2532F4}"/>
          </ac:spMkLst>
        </pc:spChg>
        <pc:spChg chg="mod">
          <ac:chgData name="Rachel Profitt" userId="33e63d03-b0ce-4cee-8a7f-3417702ed3c2" providerId="ADAL" clId="{AC2CEB40-A543-48F5-A8BF-D04F9A9720CA}" dt="2023-05-10T16:29:01.748" v="883" actId="1076"/>
          <ac:spMkLst>
            <pc:docMk/>
            <pc:sldMk cId="3521904030" sldId="2076138246"/>
            <ac:spMk id="15" creationId="{F88188FD-4D35-24FD-EDC0-FA36FF53DDF7}"/>
          </ac:spMkLst>
        </pc:spChg>
        <pc:spChg chg="mod">
          <ac:chgData name="Rachel Profitt" userId="33e63d03-b0ce-4cee-8a7f-3417702ed3c2" providerId="ADAL" clId="{AC2CEB40-A543-48F5-A8BF-D04F9A9720CA}" dt="2023-05-10T16:23:00.358" v="863" actId="1076"/>
          <ac:spMkLst>
            <pc:docMk/>
            <pc:sldMk cId="3521904030" sldId="2076138246"/>
            <ac:spMk id="84" creationId="{B180E634-EB89-140D-F31E-0324097EF5B2}"/>
          </ac:spMkLst>
        </pc:spChg>
        <pc:spChg chg="mod">
          <ac:chgData name="Rachel Profitt" userId="33e63d03-b0ce-4cee-8a7f-3417702ed3c2" providerId="ADAL" clId="{AC2CEB40-A543-48F5-A8BF-D04F9A9720CA}" dt="2023-05-10T16:24:12.710" v="868" actId="21"/>
          <ac:spMkLst>
            <pc:docMk/>
            <pc:sldMk cId="3521904030" sldId="2076138246"/>
            <ac:spMk id="86" creationId="{FB284989-0736-2F28-6CEE-3E1117B403FF}"/>
          </ac:spMkLst>
        </pc:spChg>
        <pc:spChg chg="mod">
          <ac:chgData name="Rachel Profitt" userId="33e63d03-b0ce-4cee-8a7f-3417702ed3c2" providerId="ADAL" clId="{AC2CEB40-A543-48F5-A8BF-D04F9A9720CA}" dt="2023-05-10T16:22:05.721" v="801" actId="207"/>
          <ac:spMkLst>
            <pc:docMk/>
            <pc:sldMk cId="3521904030" sldId="2076138246"/>
            <ac:spMk id="90" creationId="{73620F1D-425E-82D8-3466-DA5D9F21B266}"/>
          </ac:spMkLst>
        </pc:spChg>
        <pc:spChg chg="del mod">
          <ac:chgData name="Rachel Profitt" userId="33e63d03-b0ce-4cee-8a7f-3417702ed3c2" providerId="ADAL" clId="{AC2CEB40-A543-48F5-A8BF-D04F9A9720CA}" dt="2023-05-10T16:20:40.505" v="784" actId="478"/>
          <ac:spMkLst>
            <pc:docMk/>
            <pc:sldMk cId="3521904030" sldId="2076138246"/>
            <ac:spMk id="92" creationId="{2178ADD9-F6E9-F60C-E850-BA80B6EE5E87}"/>
          </ac:spMkLst>
        </pc:spChg>
        <pc:spChg chg="mod">
          <ac:chgData name="Rachel Profitt" userId="33e63d03-b0ce-4cee-8a7f-3417702ed3c2" providerId="ADAL" clId="{AC2CEB40-A543-48F5-A8BF-D04F9A9720CA}" dt="2023-05-10T16:17:15.805" v="688" actId="313"/>
          <ac:spMkLst>
            <pc:docMk/>
            <pc:sldMk cId="3521904030" sldId="2076138246"/>
            <ac:spMk id="96" creationId="{933830CD-C7EB-1769-C701-9E0568A12288}"/>
          </ac:spMkLst>
        </pc:spChg>
        <pc:spChg chg="mod">
          <ac:chgData name="Rachel Profitt" userId="33e63d03-b0ce-4cee-8a7f-3417702ed3c2" providerId="ADAL" clId="{AC2CEB40-A543-48F5-A8BF-D04F9A9720CA}" dt="2023-05-10T16:24:19.106" v="870" actId="20577"/>
          <ac:spMkLst>
            <pc:docMk/>
            <pc:sldMk cId="3521904030" sldId="2076138246"/>
            <ac:spMk id="97" creationId="{2FA87F6F-AB28-A1F1-33E7-B4E51812ED87}"/>
          </ac:spMkLst>
        </pc:spChg>
        <pc:spChg chg="mod">
          <ac:chgData name="Rachel Profitt" userId="33e63d03-b0ce-4cee-8a7f-3417702ed3c2" providerId="ADAL" clId="{AC2CEB40-A543-48F5-A8BF-D04F9A9720CA}" dt="2023-05-10T16:27:19.939" v="871" actId="20577"/>
          <ac:spMkLst>
            <pc:docMk/>
            <pc:sldMk cId="3521904030" sldId="2076138246"/>
            <ac:spMk id="98" creationId="{92803DB4-0AFA-48E9-DB3D-F1A7EBDCB888}"/>
          </ac:spMkLst>
        </pc:spChg>
        <pc:spChg chg="mod">
          <ac:chgData name="Rachel Profitt" userId="33e63d03-b0ce-4cee-8a7f-3417702ed3c2" providerId="ADAL" clId="{AC2CEB40-A543-48F5-A8BF-D04F9A9720CA}" dt="2023-05-10T16:19:33.183" v="780" actId="20577"/>
          <ac:spMkLst>
            <pc:docMk/>
            <pc:sldMk cId="3521904030" sldId="2076138246"/>
            <ac:spMk id="99" creationId="{943185E0-7A88-C443-B781-B91F19277AFD}"/>
          </ac:spMkLst>
        </pc:spChg>
        <pc:spChg chg="mod">
          <ac:chgData name="Rachel Profitt" userId="33e63d03-b0ce-4cee-8a7f-3417702ed3c2" providerId="ADAL" clId="{AC2CEB40-A543-48F5-A8BF-D04F9A9720CA}" dt="2023-05-10T17:40:31.671" v="894" actId="207"/>
          <ac:spMkLst>
            <pc:docMk/>
            <pc:sldMk cId="3521904030" sldId="2076138246"/>
            <ac:spMk id="103" creationId="{F9C27996-6479-D252-639B-594F2BB9FF31}"/>
          </ac:spMkLst>
        </pc:spChg>
        <pc:cxnChg chg="del mod">
          <ac:chgData name="Rachel Profitt" userId="33e63d03-b0ce-4cee-8a7f-3417702ed3c2" providerId="ADAL" clId="{AC2CEB40-A543-48F5-A8BF-D04F9A9720CA}" dt="2023-05-10T16:22:35.600" v="858" actId="478"/>
          <ac:cxnSpMkLst>
            <pc:docMk/>
            <pc:sldMk cId="3521904030" sldId="2076138246"/>
            <ac:cxnSpMk id="17" creationId="{2761609E-121D-10C8-4821-D738B8D03E7E}"/>
          </ac:cxnSpMkLst>
        </pc:cxnChg>
        <pc:cxnChg chg="add mod">
          <ac:chgData name="Rachel Profitt" userId="33e63d03-b0ce-4cee-8a7f-3417702ed3c2" providerId="ADAL" clId="{AC2CEB40-A543-48F5-A8BF-D04F9A9720CA}" dt="2023-05-10T16:27:36.147" v="873" actId="13822"/>
          <ac:cxnSpMkLst>
            <pc:docMk/>
            <pc:sldMk cId="3521904030" sldId="2076138246"/>
            <ac:cxnSpMk id="18" creationId="{20AB23CD-5C56-50CD-545F-618EFC9403EA}"/>
          </ac:cxnSpMkLst>
        </pc:cxnChg>
        <pc:cxnChg chg="del mod">
          <ac:chgData name="Rachel Profitt" userId="33e63d03-b0ce-4cee-8a7f-3417702ed3c2" providerId="ADAL" clId="{AC2CEB40-A543-48F5-A8BF-D04F9A9720CA}" dt="2023-05-10T16:22:34.529" v="857" actId="478"/>
          <ac:cxnSpMkLst>
            <pc:docMk/>
            <pc:sldMk cId="3521904030" sldId="2076138246"/>
            <ac:cxnSpMk id="19" creationId="{465886A4-9EB3-D699-9E63-638E13DF332C}"/>
          </ac:cxnSpMkLst>
        </pc:cxnChg>
        <pc:cxnChg chg="add mod">
          <ac:chgData name="Rachel Profitt" userId="33e63d03-b0ce-4cee-8a7f-3417702ed3c2" providerId="ADAL" clId="{AC2CEB40-A543-48F5-A8BF-D04F9A9720CA}" dt="2023-05-10T16:27:57.611" v="875" actId="13822"/>
          <ac:cxnSpMkLst>
            <pc:docMk/>
            <pc:sldMk cId="3521904030" sldId="2076138246"/>
            <ac:cxnSpMk id="21" creationId="{E4214B35-9DF7-B243-9D78-D47A6CAA3C26}"/>
          </ac:cxnSpMkLst>
        </pc:cxnChg>
        <pc:cxnChg chg="add mod">
          <ac:chgData name="Rachel Profitt" userId="33e63d03-b0ce-4cee-8a7f-3417702ed3c2" providerId="ADAL" clId="{AC2CEB40-A543-48F5-A8BF-D04F9A9720CA}" dt="2023-05-10T17:30:43.735" v="887" actId="1582"/>
          <ac:cxnSpMkLst>
            <pc:docMk/>
            <pc:sldMk cId="3521904030" sldId="2076138246"/>
            <ac:cxnSpMk id="23" creationId="{B20C216C-FB97-51A8-4366-438BAF2B505D}"/>
          </ac:cxnSpMkLst>
        </pc:cxnChg>
        <pc:cxnChg chg="add mod">
          <ac:chgData name="Rachel Profitt" userId="33e63d03-b0ce-4cee-8a7f-3417702ed3c2" providerId="ADAL" clId="{AC2CEB40-A543-48F5-A8BF-D04F9A9720CA}" dt="2023-05-10T17:30:43.735" v="887" actId="1582"/>
          <ac:cxnSpMkLst>
            <pc:docMk/>
            <pc:sldMk cId="3521904030" sldId="2076138246"/>
            <ac:cxnSpMk id="26" creationId="{05D5A050-BDF6-97D6-496D-0447AE4FC395}"/>
          </ac:cxnSpMkLst>
        </pc:cxnChg>
        <pc:cxnChg chg="del mod">
          <ac:chgData name="Rachel Profitt" userId="33e63d03-b0ce-4cee-8a7f-3417702ed3c2" providerId="ADAL" clId="{AC2CEB40-A543-48F5-A8BF-D04F9A9720CA}" dt="2023-05-10T16:20:39.529" v="783" actId="478"/>
          <ac:cxnSpMkLst>
            <pc:docMk/>
            <pc:sldMk cId="3521904030" sldId="2076138246"/>
            <ac:cxnSpMk id="27" creationId="{E1C513A8-C212-26FF-B221-7003240EAA08}"/>
          </ac:cxnSpMkLst>
        </pc:cxnChg>
        <pc:cxnChg chg="del mod">
          <ac:chgData name="Rachel Profitt" userId="33e63d03-b0ce-4cee-8a7f-3417702ed3c2" providerId="ADAL" clId="{AC2CEB40-A543-48F5-A8BF-D04F9A9720CA}" dt="2023-05-10T16:20:41.489" v="785" actId="478"/>
          <ac:cxnSpMkLst>
            <pc:docMk/>
            <pc:sldMk cId="3521904030" sldId="2076138246"/>
            <ac:cxnSpMk id="29" creationId="{A6E8808F-6C8C-E9CD-337A-CA4E26F0F485}"/>
          </ac:cxnSpMkLst>
        </pc:cxnChg>
        <pc:cxnChg chg="add del mod">
          <ac:chgData name="Rachel Profitt" userId="33e63d03-b0ce-4cee-8a7f-3417702ed3c2" providerId="ADAL" clId="{AC2CEB40-A543-48F5-A8BF-D04F9A9720CA}" dt="2023-05-10T16:28:43.834" v="881" actId="478"/>
          <ac:cxnSpMkLst>
            <pc:docMk/>
            <pc:sldMk cId="3521904030" sldId="2076138246"/>
            <ac:cxnSpMk id="30" creationId="{ABF2554C-EDFB-2F06-3EC6-73B4E1C19090}"/>
          </ac:cxnSpMkLst>
        </pc:cxnChg>
        <pc:cxnChg chg="del mod">
          <ac:chgData name="Rachel Profitt" userId="33e63d03-b0ce-4cee-8a7f-3417702ed3c2" providerId="ADAL" clId="{AC2CEB40-A543-48F5-A8BF-D04F9A9720CA}" dt="2023-05-10T16:21:00.134" v="786" actId="478"/>
          <ac:cxnSpMkLst>
            <pc:docMk/>
            <pc:sldMk cId="3521904030" sldId="2076138246"/>
            <ac:cxnSpMk id="31" creationId="{2163182B-19C8-F7DD-A463-7F0C19A09C74}"/>
          </ac:cxnSpMkLst>
        </pc:cxnChg>
        <pc:cxnChg chg="add mod">
          <ac:chgData name="Rachel Profitt" userId="33e63d03-b0ce-4cee-8a7f-3417702ed3c2" providerId="ADAL" clId="{AC2CEB40-A543-48F5-A8BF-D04F9A9720CA}" dt="2023-05-10T17:30:43.735" v="887" actId="1582"/>
          <ac:cxnSpMkLst>
            <pc:docMk/>
            <pc:sldMk cId="3521904030" sldId="2076138246"/>
            <ac:cxnSpMk id="34" creationId="{F58205C1-28AF-D28E-CC75-587C41B5EEC7}"/>
          </ac:cxnSpMkLst>
        </pc:cxnChg>
        <pc:cxnChg chg="add mod">
          <ac:chgData name="Rachel Profitt" userId="33e63d03-b0ce-4cee-8a7f-3417702ed3c2" providerId="ADAL" clId="{AC2CEB40-A543-48F5-A8BF-D04F9A9720CA}" dt="2023-05-10T17:30:43.735" v="887" actId="1582"/>
          <ac:cxnSpMkLst>
            <pc:docMk/>
            <pc:sldMk cId="3521904030" sldId="2076138246"/>
            <ac:cxnSpMk id="43" creationId="{3B3E670B-FD68-9F02-6F51-72F6E3B98788}"/>
          </ac:cxnSpMkLst>
        </pc:cxnChg>
        <pc:cxnChg chg="del mod">
          <ac:chgData name="Rachel Profitt" userId="33e63d03-b0ce-4cee-8a7f-3417702ed3c2" providerId="ADAL" clId="{AC2CEB40-A543-48F5-A8BF-D04F9A9720CA}" dt="2023-05-10T16:21:11.519" v="790" actId="478"/>
          <ac:cxnSpMkLst>
            <pc:docMk/>
            <pc:sldMk cId="3521904030" sldId="2076138246"/>
            <ac:cxnSpMk id="44" creationId="{51927C6B-E6EE-574A-439B-3B349D058DB3}"/>
          </ac:cxnSpMkLst>
        </pc:cxnChg>
        <pc:cxnChg chg="del mod">
          <ac:chgData name="Rachel Profitt" userId="33e63d03-b0ce-4cee-8a7f-3417702ed3c2" providerId="ADAL" clId="{AC2CEB40-A543-48F5-A8BF-D04F9A9720CA}" dt="2023-05-10T16:21:10.373" v="789" actId="478"/>
          <ac:cxnSpMkLst>
            <pc:docMk/>
            <pc:sldMk cId="3521904030" sldId="2076138246"/>
            <ac:cxnSpMk id="46" creationId="{731F432F-C1C7-13B4-4215-11B673A1B16F}"/>
          </ac:cxnSpMkLst>
        </pc:cxnChg>
        <pc:cxnChg chg="del mod">
          <ac:chgData name="Rachel Profitt" userId="33e63d03-b0ce-4cee-8a7f-3417702ed3c2" providerId="ADAL" clId="{AC2CEB40-A543-48F5-A8BF-D04F9A9720CA}" dt="2023-05-10T16:21:08.846" v="788" actId="478"/>
          <ac:cxnSpMkLst>
            <pc:docMk/>
            <pc:sldMk cId="3521904030" sldId="2076138246"/>
            <ac:cxnSpMk id="49" creationId="{E3C563FD-1E7A-F2C0-4571-EA8B4C2D94BF}"/>
          </ac:cxnSpMkLst>
        </pc:cxnChg>
        <pc:cxnChg chg="del mod">
          <ac:chgData name="Rachel Profitt" userId="33e63d03-b0ce-4cee-8a7f-3417702ed3c2" providerId="ADAL" clId="{AC2CEB40-A543-48F5-A8BF-D04F9A9720CA}" dt="2023-05-10T16:21:47.781" v="798" actId="478"/>
          <ac:cxnSpMkLst>
            <pc:docMk/>
            <pc:sldMk cId="3521904030" sldId="2076138246"/>
            <ac:cxnSpMk id="54" creationId="{61A65A46-AA74-AFC2-3D6C-EAF33C9F4B63}"/>
          </ac:cxnSpMkLst>
        </pc:cxnChg>
        <pc:cxnChg chg="add mod">
          <ac:chgData name="Rachel Profitt" userId="33e63d03-b0ce-4cee-8a7f-3417702ed3c2" providerId="ADAL" clId="{AC2CEB40-A543-48F5-A8BF-D04F9A9720CA}" dt="2023-05-10T17:40:27.373" v="893" actId="1076"/>
          <ac:cxnSpMkLst>
            <pc:docMk/>
            <pc:sldMk cId="3521904030" sldId="2076138246"/>
            <ac:cxnSpMk id="63" creationId="{A198AC90-49DC-00CE-8280-8C3CD78B6AFB}"/>
          </ac:cxnSpMkLst>
        </pc:cxnChg>
        <pc:cxnChg chg="del mod">
          <ac:chgData name="Rachel Profitt" userId="33e63d03-b0ce-4cee-8a7f-3417702ed3c2" providerId="ADAL" clId="{AC2CEB40-A543-48F5-A8BF-D04F9A9720CA}" dt="2023-05-10T16:21:49.519" v="799" actId="478"/>
          <ac:cxnSpMkLst>
            <pc:docMk/>
            <pc:sldMk cId="3521904030" sldId="2076138246"/>
            <ac:cxnSpMk id="66" creationId="{3BE1759F-E2A1-6C87-87AB-C1C783500F3D}"/>
          </ac:cxnSpMkLst>
        </pc:cxnChg>
        <pc:cxnChg chg="del mod">
          <ac:chgData name="Rachel Profitt" userId="33e63d03-b0ce-4cee-8a7f-3417702ed3c2" providerId="ADAL" clId="{AC2CEB40-A543-48F5-A8BF-D04F9A9720CA}" dt="2023-05-10T16:21:46.150" v="797" actId="478"/>
          <ac:cxnSpMkLst>
            <pc:docMk/>
            <pc:sldMk cId="3521904030" sldId="2076138246"/>
            <ac:cxnSpMk id="73" creationId="{78468D5F-B196-8E0F-7807-88CF62F08331}"/>
          </ac:cxnSpMkLst>
        </pc:cxnChg>
        <pc:cxnChg chg="del mod">
          <ac:chgData name="Rachel Profitt" userId="33e63d03-b0ce-4cee-8a7f-3417702ed3c2" providerId="ADAL" clId="{AC2CEB40-A543-48F5-A8BF-D04F9A9720CA}" dt="2023-05-10T16:21:44.709" v="796" actId="478"/>
          <ac:cxnSpMkLst>
            <pc:docMk/>
            <pc:sldMk cId="3521904030" sldId="2076138246"/>
            <ac:cxnSpMk id="76" creationId="{C95B2104-E9DC-C61C-8D89-BF80EA840D6D}"/>
          </ac:cxnSpMkLst>
        </pc:cxnChg>
        <pc:cxnChg chg="del mod">
          <ac:chgData name="Rachel Profitt" userId="33e63d03-b0ce-4cee-8a7f-3417702ed3c2" providerId="ADAL" clId="{AC2CEB40-A543-48F5-A8BF-D04F9A9720CA}" dt="2023-05-10T16:21:28.944" v="793" actId="478"/>
          <ac:cxnSpMkLst>
            <pc:docMk/>
            <pc:sldMk cId="3521904030" sldId="2076138246"/>
            <ac:cxnSpMk id="79" creationId="{0D15407E-0C1D-140B-ECAA-A3F5018879D5}"/>
          </ac:cxnSpMkLst>
        </pc:cxnChg>
        <pc:cxnChg chg="mod">
          <ac:chgData name="Rachel Profitt" userId="33e63d03-b0ce-4cee-8a7f-3417702ed3c2" providerId="ADAL" clId="{AC2CEB40-A543-48F5-A8BF-D04F9A9720CA}" dt="2023-05-10T17:32:13.427" v="888" actId="1076"/>
          <ac:cxnSpMkLst>
            <pc:docMk/>
            <pc:sldMk cId="3521904030" sldId="2076138246"/>
            <ac:cxnSpMk id="81" creationId="{7AC3C1F1-542F-DB32-63ED-61B85340B5ED}"/>
          </ac:cxnSpMkLst>
        </pc:cxnChg>
        <pc:cxnChg chg="mod">
          <ac:chgData name="Rachel Profitt" userId="33e63d03-b0ce-4cee-8a7f-3417702ed3c2" providerId="ADAL" clId="{AC2CEB40-A543-48F5-A8BF-D04F9A9720CA}" dt="2023-05-10T17:32:13.427" v="888" actId="1076"/>
          <ac:cxnSpMkLst>
            <pc:docMk/>
            <pc:sldMk cId="3521904030" sldId="2076138246"/>
            <ac:cxnSpMk id="94" creationId="{18854C5F-EA9F-8A97-07FC-07FEF9DF3E10}"/>
          </ac:cxnSpMkLst>
        </pc:cxnChg>
        <pc:cxnChg chg="mod">
          <ac:chgData name="Rachel Profitt" userId="33e63d03-b0ce-4cee-8a7f-3417702ed3c2" providerId="ADAL" clId="{AC2CEB40-A543-48F5-A8BF-D04F9A9720CA}" dt="2023-05-10T17:32:13.427" v="888" actId="1076"/>
          <ac:cxnSpMkLst>
            <pc:docMk/>
            <pc:sldMk cId="3521904030" sldId="2076138246"/>
            <ac:cxnSpMk id="104" creationId="{9135C77B-FFC3-FE79-6818-6D05E753EAB6}"/>
          </ac:cxnSpMkLst>
        </pc:cxnChg>
        <pc:cxnChg chg="mod">
          <ac:chgData name="Rachel Profitt" userId="33e63d03-b0ce-4cee-8a7f-3417702ed3c2" providerId="ADAL" clId="{AC2CEB40-A543-48F5-A8BF-D04F9A9720CA}" dt="2023-05-10T17:32:13.427" v="888" actId="1076"/>
          <ac:cxnSpMkLst>
            <pc:docMk/>
            <pc:sldMk cId="3521904030" sldId="2076138246"/>
            <ac:cxnSpMk id="106" creationId="{B56BF229-016E-3726-DD40-55A1A0C0E6BB}"/>
          </ac:cxnSpMkLst>
        </pc:cxnChg>
        <pc:cxnChg chg="mod">
          <ac:chgData name="Rachel Profitt" userId="33e63d03-b0ce-4cee-8a7f-3417702ed3c2" providerId="ADAL" clId="{AC2CEB40-A543-48F5-A8BF-D04F9A9720CA}" dt="2023-05-10T17:40:27.373" v="893" actId="1076"/>
          <ac:cxnSpMkLst>
            <pc:docMk/>
            <pc:sldMk cId="3521904030" sldId="2076138246"/>
            <ac:cxnSpMk id="110" creationId="{81C002AD-85E7-04A1-3C19-F15FEC0A4DB7}"/>
          </ac:cxnSpMkLst>
        </pc:cxnChg>
        <pc:cxnChg chg="mod">
          <ac:chgData name="Rachel Profitt" userId="33e63d03-b0ce-4cee-8a7f-3417702ed3c2" providerId="ADAL" clId="{AC2CEB40-A543-48F5-A8BF-D04F9A9720CA}" dt="2023-05-10T16:23:00.358" v="863" actId="1076"/>
          <ac:cxnSpMkLst>
            <pc:docMk/>
            <pc:sldMk cId="3521904030" sldId="2076138246"/>
            <ac:cxnSpMk id="113" creationId="{DD53CEBD-4956-60E6-55D3-619A1E2FCC73}"/>
          </ac:cxnSpMkLst>
        </pc:cxnChg>
        <pc:cxnChg chg="del mod">
          <ac:chgData name="Rachel Profitt" userId="33e63d03-b0ce-4cee-8a7f-3417702ed3c2" providerId="ADAL" clId="{AC2CEB40-A543-48F5-A8BF-D04F9A9720CA}" dt="2023-05-10T16:22:38.099" v="862" actId="478"/>
          <ac:cxnSpMkLst>
            <pc:docMk/>
            <pc:sldMk cId="3521904030" sldId="2076138246"/>
            <ac:cxnSpMk id="117" creationId="{25C7E364-CA90-86A1-FD0D-2C7A3FAC2EE5}"/>
          </ac:cxnSpMkLst>
        </pc:cxnChg>
        <pc:cxnChg chg="del mod">
          <ac:chgData name="Rachel Profitt" userId="33e63d03-b0ce-4cee-8a7f-3417702ed3c2" providerId="ADAL" clId="{AC2CEB40-A543-48F5-A8BF-D04F9A9720CA}" dt="2023-05-10T16:22:37.501" v="861" actId="478"/>
          <ac:cxnSpMkLst>
            <pc:docMk/>
            <pc:sldMk cId="3521904030" sldId="2076138246"/>
            <ac:cxnSpMk id="120" creationId="{342190DE-1D8E-D74A-78B6-E2BD4A979D82}"/>
          </ac:cxnSpMkLst>
        </pc:cxnChg>
        <pc:cxnChg chg="mod">
          <ac:chgData name="Rachel Profitt" userId="33e63d03-b0ce-4cee-8a7f-3417702ed3c2" providerId="ADAL" clId="{AC2CEB40-A543-48F5-A8BF-D04F9A9720CA}" dt="2023-05-10T16:23:00.358" v="863" actId="1076"/>
          <ac:cxnSpMkLst>
            <pc:docMk/>
            <pc:sldMk cId="3521904030" sldId="2076138246"/>
            <ac:cxnSpMk id="124" creationId="{26498058-C5F3-DB9B-DDEC-6D0F4A4A8BE2}"/>
          </ac:cxnSpMkLst>
        </pc:cxnChg>
      </pc:sldChg>
    </pc:docChg>
  </pc:docChgLst>
  <pc:docChgLst>
    <pc:chgData name="Eva Dupont (BAP DK)" userId="S::edupont@microsoft.com::1896bd18-4d3d-4e99-a560-7174873d3bfe" providerId="AD" clId="Web-{1F417377-264F-177E-4930-AD73346EE6BB}"/>
    <pc:docChg chg="addSld delSld modSld modSection">
      <pc:chgData name="Eva Dupont (BAP DK)" userId="S::edupont@microsoft.com::1896bd18-4d3d-4e99-a560-7174873d3bfe" providerId="AD" clId="Web-{1F417377-264F-177E-4930-AD73346EE6BB}" dt="2023-05-11T11:57:31.855" v="89"/>
      <pc:docMkLst>
        <pc:docMk/>
      </pc:docMkLst>
      <pc:sldChg chg="addSp delSp add del replId">
        <pc:chgData name="Eva Dupont (BAP DK)" userId="S::edupont@microsoft.com::1896bd18-4d3d-4e99-a560-7174873d3bfe" providerId="AD" clId="Web-{1F417377-264F-177E-4930-AD73346EE6BB}" dt="2023-05-11T11:57:31.855" v="89"/>
        <pc:sldMkLst>
          <pc:docMk/>
          <pc:sldMk cId="1760777864" sldId="2076138247"/>
        </pc:sldMkLst>
        <pc:spChg chg="add del">
          <ac:chgData name="Eva Dupont (BAP DK)" userId="S::edupont@microsoft.com::1896bd18-4d3d-4e99-a560-7174873d3bfe" providerId="AD" clId="Web-{1F417377-264F-177E-4930-AD73346EE6BB}" dt="2023-05-11T11:57:30.433" v="88"/>
          <ac:spMkLst>
            <pc:docMk/>
            <pc:sldMk cId="1760777864" sldId="2076138247"/>
            <ac:spMk id="3" creationId="{92F2D911-9FD9-CC78-A2BC-5AC6D982F42F}"/>
          </ac:spMkLst>
        </pc:spChg>
        <pc:spChg chg="add del">
          <ac:chgData name="Eva Dupont (BAP DK)" userId="S::edupont@microsoft.com::1896bd18-4d3d-4e99-a560-7174873d3bfe" providerId="AD" clId="Web-{1F417377-264F-177E-4930-AD73346EE6BB}" dt="2023-05-11T11:57:30.433" v="87"/>
          <ac:spMkLst>
            <pc:docMk/>
            <pc:sldMk cId="1760777864" sldId="2076138247"/>
            <ac:spMk id="5" creationId="{F527C284-D647-27F6-47BE-F8EFF3BC94D7}"/>
          </ac:spMkLst>
        </pc:spChg>
        <pc:spChg chg="add del">
          <ac:chgData name="Eva Dupont (BAP DK)" userId="S::edupont@microsoft.com::1896bd18-4d3d-4e99-a560-7174873d3bfe" providerId="AD" clId="Web-{1F417377-264F-177E-4930-AD73346EE6BB}" dt="2023-05-11T11:57:30.433" v="86"/>
          <ac:spMkLst>
            <pc:docMk/>
            <pc:sldMk cId="1760777864" sldId="2076138247"/>
            <ac:spMk id="16" creationId="{0A9C46CD-C0EC-E3E1-7D74-AC709D914D89}"/>
          </ac:spMkLst>
        </pc:spChg>
        <pc:spChg chg="add del">
          <ac:chgData name="Eva Dupont (BAP DK)" userId="S::edupont@microsoft.com::1896bd18-4d3d-4e99-a560-7174873d3bfe" providerId="AD" clId="Web-{1F417377-264F-177E-4930-AD73346EE6BB}" dt="2023-05-11T11:57:30.433" v="85"/>
          <ac:spMkLst>
            <pc:docMk/>
            <pc:sldMk cId="1760777864" sldId="2076138247"/>
            <ac:spMk id="20" creationId="{6A50BE7A-CBDD-932D-43CF-3C83EE6CEFAE}"/>
          </ac:spMkLst>
        </pc:spChg>
        <pc:spChg chg="add del">
          <ac:chgData name="Eva Dupont (BAP DK)" userId="S::edupont@microsoft.com::1896bd18-4d3d-4e99-a560-7174873d3bfe" providerId="AD" clId="Web-{1F417377-264F-177E-4930-AD73346EE6BB}" dt="2023-05-11T11:57:30.433" v="84"/>
          <ac:spMkLst>
            <pc:docMk/>
            <pc:sldMk cId="1760777864" sldId="2076138247"/>
            <ac:spMk id="22" creationId="{BBDF8800-4D0F-5DDB-0D77-F4D98D7277A4}"/>
          </ac:spMkLst>
        </pc:spChg>
        <pc:spChg chg="add del">
          <ac:chgData name="Eva Dupont (BAP DK)" userId="S::edupont@microsoft.com::1896bd18-4d3d-4e99-a560-7174873d3bfe" providerId="AD" clId="Web-{1F417377-264F-177E-4930-AD73346EE6BB}" dt="2023-05-11T11:57:30.433" v="83"/>
          <ac:spMkLst>
            <pc:docMk/>
            <pc:sldMk cId="1760777864" sldId="2076138247"/>
            <ac:spMk id="25" creationId="{42826689-58ED-399D-B2D0-805D9C6D1284}"/>
          </ac:spMkLst>
        </pc:spChg>
        <pc:spChg chg="add del">
          <ac:chgData name="Eva Dupont (BAP DK)" userId="S::edupont@microsoft.com::1896bd18-4d3d-4e99-a560-7174873d3bfe" providerId="AD" clId="Web-{1F417377-264F-177E-4930-AD73346EE6BB}" dt="2023-05-11T11:57:30.433" v="82"/>
          <ac:spMkLst>
            <pc:docMk/>
            <pc:sldMk cId="1760777864" sldId="2076138247"/>
            <ac:spMk id="28" creationId="{FF7703D1-BA80-3283-5ABC-4F768F3F2930}"/>
          </ac:spMkLst>
        </pc:spChg>
        <pc:spChg chg="add del">
          <ac:chgData name="Eva Dupont (BAP DK)" userId="S::edupont@microsoft.com::1896bd18-4d3d-4e99-a560-7174873d3bfe" providerId="AD" clId="Web-{1F417377-264F-177E-4930-AD73346EE6BB}" dt="2023-05-11T11:57:30.433" v="81"/>
          <ac:spMkLst>
            <pc:docMk/>
            <pc:sldMk cId="1760777864" sldId="2076138247"/>
            <ac:spMk id="32" creationId="{664D7A77-E56E-2452-1340-BAA76A3F2918}"/>
          </ac:spMkLst>
        </pc:spChg>
        <pc:spChg chg="add del">
          <ac:chgData name="Eva Dupont (BAP DK)" userId="S::edupont@microsoft.com::1896bd18-4d3d-4e99-a560-7174873d3bfe" providerId="AD" clId="Web-{1F417377-264F-177E-4930-AD73346EE6BB}" dt="2023-05-11T11:57:30.433" v="80"/>
          <ac:spMkLst>
            <pc:docMk/>
            <pc:sldMk cId="1760777864" sldId="2076138247"/>
            <ac:spMk id="35" creationId="{588CF97C-2668-6BDF-1690-86E6C90823FD}"/>
          </ac:spMkLst>
        </pc:spChg>
        <pc:spChg chg="add del">
          <ac:chgData name="Eva Dupont (BAP DK)" userId="S::edupont@microsoft.com::1896bd18-4d3d-4e99-a560-7174873d3bfe" providerId="AD" clId="Web-{1F417377-264F-177E-4930-AD73346EE6BB}" dt="2023-05-11T11:57:30.433" v="79"/>
          <ac:spMkLst>
            <pc:docMk/>
            <pc:sldMk cId="1760777864" sldId="2076138247"/>
            <ac:spMk id="38" creationId="{10D73D5D-AB23-8449-B270-7443D1206BBB}"/>
          </ac:spMkLst>
        </pc:spChg>
        <pc:spChg chg="add del">
          <ac:chgData name="Eva Dupont (BAP DK)" userId="S::edupont@microsoft.com::1896bd18-4d3d-4e99-a560-7174873d3bfe" providerId="AD" clId="Web-{1F417377-264F-177E-4930-AD73346EE6BB}" dt="2023-05-11T11:57:30.433" v="78"/>
          <ac:spMkLst>
            <pc:docMk/>
            <pc:sldMk cId="1760777864" sldId="2076138247"/>
            <ac:spMk id="41" creationId="{EECE64F4-799E-7F48-4F4F-E6C2502D4263}"/>
          </ac:spMkLst>
        </pc:spChg>
        <pc:spChg chg="add del">
          <ac:chgData name="Eva Dupont (BAP DK)" userId="S::edupont@microsoft.com::1896bd18-4d3d-4e99-a560-7174873d3bfe" providerId="AD" clId="Web-{1F417377-264F-177E-4930-AD73346EE6BB}" dt="2023-05-11T11:57:30.433" v="77"/>
          <ac:spMkLst>
            <pc:docMk/>
            <pc:sldMk cId="1760777864" sldId="2076138247"/>
            <ac:spMk id="43" creationId="{8A0112FA-DFF1-6889-C7F7-0C724683C699}"/>
          </ac:spMkLst>
        </pc:spChg>
        <pc:spChg chg="add del">
          <ac:chgData name="Eva Dupont (BAP DK)" userId="S::edupont@microsoft.com::1896bd18-4d3d-4e99-a560-7174873d3bfe" providerId="AD" clId="Web-{1F417377-264F-177E-4930-AD73346EE6BB}" dt="2023-05-11T11:57:30.433" v="75"/>
          <ac:spMkLst>
            <pc:docMk/>
            <pc:sldMk cId="1760777864" sldId="2076138247"/>
            <ac:spMk id="50" creationId="{1A144EDE-B1DB-5E37-4827-B068E3DAC351}"/>
          </ac:spMkLst>
        </pc:spChg>
        <pc:spChg chg="add del">
          <ac:chgData name="Eva Dupont (BAP DK)" userId="S::edupont@microsoft.com::1896bd18-4d3d-4e99-a560-7174873d3bfe" providerId="AD" clId="Web-{1F417377-264F-177E-4930-AD73346EE6BB}" dt="2023-05-11T11:57:30.433" v="74"/>
          <ac:spMkLst>
            <pc:docMk/>
            <pc:sldMk cId="1760777864" sldId="2076138247"/>
            <ac:spMk id="52" creationId="{44C31D0B-8061-6270-A7DB-57072950C34B}"/>
          </ac:spMkLst>
        </pc:spChg>
        <pc:spChg chg="add del">
          <ac:chgData name="Eva Dupont (BAP DK)" userId="S::edupont@microsoft.com::1896bd18-4d3d-4e99-a560-7174873d3bfe" providerId="AD" clId="Web-{1F417377-264F-177E-4930-AD73346EE6BB}" dt="2023-05-11T11:57:30.433" v="73"/>
          <ac:spMkLst>
            <pc:docMk/>
            <pc:sldMk cId="1760777864" sldId="2076138247"/>
            <ac:spMk id="55" creationId="{A8E58056-79CF-F94C-82D8-B6153CB9DBFB}"/>
          </ac:spMkLst>
        </pc:spChg>
        <pc:spChg chg="add del">
          <ac:chgData name="Eva Dupont (BAP DK)" userId="S::edupont@microsoft.com::1896bd18-4d3d-4e99-a560-7174873d3bfe" providerId="AD" clId="Web-{1F417377-264F-177E-4930-AD73346EE6BB}" dt="2023-05-11T11:57:30.433" v="72"/>
          <ac:spMkLst>
            <pc:docMk/>
            <pc:sldMk cId="1760777864" sldId="2076138247"/>
            <ac:spMk id="57" creationId="{AE994102-655E-F958-550F-821AF5C6B415}"/>
          </ac:spMkLst>
        </pc:spChg>
        <pc:spChg chg="add del">
          <ac:chgData name="Eva Dupont (BAP DK)" userId="S::edupont@microsoft.com::1896bd18-4d3d-4e99-a560-7174873d3bfe" providerId="AD" clId="Web-{1F417377-264F-177E-4930-AD73346EE6BB}" dt="2023-05-11T11:57:30.433" v="71"/>
          <ac:spMkLst>
            <pc:docMk/>
            <pc:sldMk cId="1760777864" sldId="2076138247"/>
            <ac:spMk id="59" creationId="{6E0F5ADA-E542-0FC6-43DE-C2E9EB0F1927}"/>
          </ac:spMkLst>
        </pc:spChg>
        <pc:spChg chg="add del">
          <ac:chgData name="Eva Dupont (BAP DK)" userId="S::edupont@microsoft.com::1896bd18-4d3d-4e99-a560-7174873d3bfe" providerId="AD" clId="Web-{1F417377-264F-177E-4930-AD73346EE6BB}" dt="2023-05-11T11:57:30.433" v="70"/>
          <ac:spMkLst>
            <pc:docMk/>
            <pc:sldMk cId="1760777864" sldId="2076138247"/>
            <ac:spMk id="61" creationId="{709B5E8E-7A73-DDF8-AEAF-F552A7654F04}"/>
          </ac:spMkLst>
        </pc:spChg>
        <pc:cxnChg chg="add del">
          <ac:chgData name="Eva Dupont (BAP DK)" userId="S::edupont@microsoft.com::1896bd18-4d3d-4e99-a560-7174873d3bfe" providerId="AD" clId="Web-{1F417377-264F-177E-4930-AD73346EE6BB}" dt="2023-05-11T11:57:30.433" v="76"/>
          <ac:cxnSpMkLst>
            <pc:docMk/>
            <pc:sldMk cId="1760777864" sldId="2076138247"/>
            <ac:cxnSpMk id="47" creationId="{9D3B153A-0445-7846-DF32-AEA9B7F84F02}"/>
          </ac:cxnSpMkLst>
        </pc:cxnChg>
        <pc:cxnChg chg="add del">
          <ac:chgData name="Eva Dupont (BAP DK)" userId="S::edupont@microsoft.com::1896bd18-4d3d-4e99-a560-7174873d3bfe" providerId="AD" clId="Web-{1F417377-264F-177E-4930-AD73346EE6BB}" dt="2023-05-11T11:57:30.433" v="69"/>
          <ac:cxnSpMkLst>
            <pc:docMk/>
            <pc:sldMk cId="1760777864" sldId="2076138247"/>
            <ac:cxnSpMk id="63" creationId="{8652FA24-58B2-086A-9E20-EB4E15C35E5C}"/>
          </ac:cxnSpMkLst>
        </pc:cxnChg>
        <pc:cxnChg chg="add del">
          <ac:chgData name="Eva Dupont (BAP DK)" userId="S::edupont@microsoft.com::1896bd18-4d3d-4e99-a560-7174873d3bfe" providerId="AD" clId="Web-{1F417377-264F-177E-4930-AD73346EE6BB}" dt="2023-05-11T11:57:30.433" v="68"/>
          <ac:cxnSpMkLst>
            <pc:docMk/>
            <pc:sldMk cId="1760777864" sldId="2076138247"/>
            <ac:cxnSpMk id="65" creationId="{565EAEAF-8799-68C8-75E2-4731C706E2DB}"/>
          </ac:cxnSpMkLst>
        </pc:cxnChg>
        <pc:cxnChg chg="add del">
          <ac:chgData name="Eva Dupont (BAP DK)" userId="S::edupont@microsoft.com::1896bd18-4d3d-4e99-a560-7174873d3bfe" providerId="AD" clId="Web-{1F417377-264F-177E-4930-AD73346EE6BB}" dt="2023-05-11T11:57:30.433" v="67"/>
          <ac:cxnSpMkLst>
            <pc:docMk/>
            <pc:sldMk cId="1760777864" sldId="2076138247"/>
            <ac:cxnSpMk id="68" creationId="{FF37EC76-EA6C-2839-1DDB-E8666C6CE4F7}"/>
          </ac:cxnSpMkLst>
        </pc:cxnChg>
        <pc:cxnChg chg="add del">
          <ac:chgData name="Eva Dupont (BAP DK)" userId="S::edupont@microsoft.com::1896bd18-4d3d-4e99-a560-7174873d3bfe" providerId="AD" clId="Web-{1F417377-264F-177E-4930-AD73346EE6BB}" dt="2023-05-11T11:57:30.433" v="66"/>
          <ac:cxnSpMkLst>
            <pc:docMk/>
            <pc:sldMk cId="1760777864" sldId="2076138247"/>
            <ac:cxnSpMk id="70" creationId="{13F9A203-E083-05A2-B206-17CB80826090}"/>
          </ac:cxnSpMkLst>
        </pc:cxnChg>
        <pc:cxnChg chg="add del">
          <ac:chgData name="Eva Dupont (BAP DK)" userId="S::edupont@microsoft.com::1896bd18-4d3d-4e99-a560-7174873d3bfe" providerId="AD" clId="Web-{1F417377-264F-177E-4930-AD73346EE6BB}" dt="2023-05-11T11:57:30.433" v="65"/>
          <ac:cxnSpMkLst>
            <pc:docMk/>
            <pc:sldMk cId="1760777864" sldId="2076138247"/>
            <ac:cxnSpMk id="72" creationId="{D31670D6-3DE5-EBB7-1334-EA2C849CA95E}"/>
          </ac:cxnSpMkLst>
        </pc:cxnChg>
        <pc:cxnChg chg="add del">
          <ac:chgData name="Eva Dupont (BAP DK)" userId="S::edupont@microsoft.com::1896bd18-4d3d-4e99-a560-7174873d3bfe" providerId="AD" clId="Web-{1F417377-264F-177E-4930-AD73346EE6BB}" dt="2023-05-11T11:57:30.433" v="64"/>
          <ac:cxnSpMkLst>
            <pc:docMk/>
            <pc:sldMk cId="1760777864" sldId="2076138247"/>
            <ac:cxnSpMk id="75" creationId="{FC9D72B1-D08B-147B-A0D3-E436CDEECFAA}"/>
          </ac:cxnSpMkLst>
        </pc:cxnChg>
        <pc:cxnChg chg="add del">
          <ac:chgData name="Eva Dupont (BAP DK)" userId="S::edupont@microsoft.com::1896bd18-4d3d-4e99-a560-7174873d3bfe" providerId="AD" clId="Web-{1F417377-264F-177E-4930-AD73346EE6BB}" dt="2023-05-11T11:57:30.433" v="63"/>
          <ac:cxnSpMkLst>
            <pc:docMk/>
            <pc:sldMk cId="1760777864" sldId="2076138247"/>
            <ac:cxnSpMk id="78" creationId="{D4EA887E-032F-667F-0461-F50CA07FA149}"/>
          </ac:cxnSpMkLst>
        </pc:cxnChg>
        <pc:cxnChg chg="add del">
          <ac:chgData name="Eva Dupont (BAP DK)" userId="S::edupont@microsoft.com::1896bd18-4d3d-4e99-a560-7174873d3bfe" providerId="AD" clId="Web-{1F417377-264F-177E-4930-AD73346EE6BB}" dt="2023-05-11T11:57:30.433" v="62"/>
          <ac:cxnSpMkLst>
            <pc:docMk/>
            <pc:sldMk cId="1760777864" sldId="2076138247"/>
            <ac:cxnSpMk id="82" creationId="{FC1860DB-D810-2780-B83F-5C7FBD8633B7}"/>
          </ac:cxnSpMkLst>
        </pc:cxnChg>
        <pc:cxnChg chg="add del">
          <ac:chgData name="Eva Dupont (BAP DK)" userId="S::edupont@microsoft.com::1896bd18-4d3d-4e99-a560-7174873d3bfe" providerId="AD" clId="Web-{1F417377-264F-177E-4930-AD73346EE6BB}" dt="2023-05-11T11:57:30.433" v="61"/>
          <ac:cxnSpMkLst>
            <pc:docMk/>
            <pc:sldMk cId="1760777864" sldId="2076138247"/>
            <ac:cxnSpMk id="85" creationId="{E2A0B560-FA62-1040-C699-579AF045957C}"/>
          </ac:cxnSpMkLst>
        </pc:cxnChg>
        <pc:cxnChg chg="add del">
          <ac:chgData name="Eva Dupont (BAP DK)" userId="S::edupont@microsoft.com::1896bd18-4d3d-4e99-a560-7174873d3bfe" providerId="AD" clId="Web-{1F417377-264F-177E-4930-AD73346EE6BB}" dt="2023-05-11T11:57:30.433" v="60"/>
          <ac:cxnSpMkLst>
            <pc:docMk/>
            <pc:sldMk cId="1760777864" sldId="2076138247"/>
            <ac:cxnSpMk id="88" creationId="{5E32B969-6D8C-446C-0A41-0609BDFA2B69}"/>
          </ac:cxnSpMkLst>
        </pc:cxnChg>
        <pc:cxnChg chg="add del">
          <ac:chgData name="Eva Dupont (BAP DK)" userId="S::edupont@microsoft.com::1896bd18-4d3d-4e99-a560-7174873d3bfe" providerId="AD" clId="Web-{1F417377-264F-177E-4930-AD73346EE6BB}" dt="2023-05-11T11:57:30.433" v="59"/>
          <ac:cxnSpMkLst>
            <pc:docMk/>
            <pc:sldMk cId="1760777864" sldId="2076138247"/>
            <ac:cxnSpMk id="91" creationId="{13EB88D5-939E-1B03-23BE-D5C2E5A3A8A3}"/>
          </ac:cxnSpMkLst>
        </pc:cxnChg>
        <pc:cxnChg chg="add del">
          <ac:chgData name="Eva Dupont (BAP DK)" userId="S::edupont@microsoft.com::1896bd18-4d3d-4e99-a560-7174873d3bfe" providerId="AD" clId="Web-{1F417377-264F-177E-4930-AD73346EE6BB}" dt="2023-05-11T11:57:30.433" v="58"/>
          <ac:cxnSpMkLst>
            <pc:docMk/>
            <pc:sldMk cId="1760777864" sldId="2076138247"/>
            <ac:cxnSpMk id="95" creationId="{04CB8A1C-FC31-7212-E456-9F38BA19FB4F}"/>
          </ac:cxnSpMkLst>
        </pc:cxnChg>
        <pc:cxnChg chg="add del">
          <ac:chgData name="Eva Dupont (BAP DK)" userId="S::edupont@microsoft.com::1896bd18-4d3d-4e99-a560-7174873d3bfe" providerId="AD" clId="Web-{1F417377-264F-177E-4930-AD73346EE6BB}" dt="2023-05-11T11:57:30.433" v="57"/>
          <ac:cxnSpMkLst>
            <pc:docMk/>
            <pc:sldMk cId="1760777864" sldId="2076138247"/>
            <ac:cxnSpMk id="101" creationId="{C4A1FD17-09BA-CE7C-14EA-1A405F29A937}"/>
          </ac:cxnSpMkLst>
        </pc:cxnChg>
        <pc:cxnChg chg="add del">
          <ac:chgData name="Eva Dupont (BAP DK)" userId="S::edupont@microsoft.com::1896bd18-4d3d-4e99-a560-7174873d3bfe" providerId="AD" clId="Web-{1F417377-264F-177E-4930-AD73346EE6BB}" dt="2023-05-11T11:57:30.433" v="56"/>
          <ac:cxnSpMkLst>
            <pc:docMk/>
            <pc:sldMk cId="1760777864" sldId="2076138247"/>
            <ac:cxnSpMk id="105" creationId="{BFE751F5-1B3F-9DC1-2751-356B94B8E004}"/>
          </ac:cxnSpMkLst>
        </pc:cxnChg>
        <pc:cxnChg chg="add del">
          <ac:chgData name="Eva Dupont (BAP DK)" userId="S::edupont@microsoft.com::1896bd18-4d3d-4e99-a560-7174873d3bfe" providerId="AD" clId="Web-{1F417377-264F-177E-4930-AD73346EE6BB}" dt="2023-05-11T11:57:30.433" v="55"/>
          <ac:cxnSpMkLst>
            <pc:docMk/>
            <pc:sldMk cId="1760777864" sldId="2076138247"/>
            <ac:cxnSpMk id="108" creationId="{3A7197FD-51E1-63E5-7BE8-BAF432B7E62D}"/>
          </ac:cxnSpMkLst>
        </pc:cxnChg>
        <pc:cxnChg chg="add del">
          <ac:chgData name="Eva Dupont (BAP DK)" userId="S::edupont@microsoft.com::1896bd18-4d3d-4e99-a560-7174873d3bfe" providerId="AD" clId="Web-{1F417377-264F-177E-4930-AD73346EE6BB}" dt="2023-05-11T11:57:30.433" v="54"/>
          <ac:cxnSpMkLst>
            <pc:docMk/>
            <pc:sldMk cId="1760777864" sldId="2076138247"/>
            <ac:cxnSpMk id="111" creationId="{ADE1DAC0-EE1A-CCDF-6ADE-15B76ED62610}"/>
          </ac:cxnSpMkLst>
        </pc:cxnChg>
        <pc:cxnChg chg="add del">
          <ac:chgData name="Eva Dupont (BAP DK)" userId="S::edupont@microsoft.com::1896bd18-4d3d-4e99-a560-7174873d3bfe" providerId="AD" clId="Web-{1F417377-264F-177E-4930-AD73346EE6BB}" dt="2023-05-11T11:57:30.433" v="53"/>
          <ac:cxnSpMkLst>
            <pc:docMk/>
            <pc:sldMk cId="1760777864" sldId="2076138247"/>
            <ac:cxnSpMk id="114" creationId="{79F7D624-C320-3466-B575-23628105441A}"/>
          </ac:cxnSpMkLst>
        </pc:cxnChg>
        <pc:cxnChg chg="add del">
          <ac:chgData name="Eva Dupont (BAP DK)" userId="S::edupont@microsoft.com::1896bd18-4d3d-4e99-a560-7174873d3bfe" providerId="AD" clId="Web-{1F417377-264F-177E-4930-AD73346EE6BB}" dt="2023-05-11T11:57:30.433" v="52"/>
          <ac:cxnSpMkLst>
            <pc:docMk/>
            <pc:sldMk cId="1760777864" sldId="2076138247"/>
            <ac:cxnSpMk id="116" creationId="{27D85661-37DE-9785-E65E-877CC84AC0F2}"/>
          </ac:cxnSpMkLst>
        </pc:cxnChg>
        <pc:cxnChg chg="add del">
          <ac:chgData name="Eva Dupont (BAP DK)" userId="S::edupont@microsoft.com::1896bd18-4d3d-4e99-a560-7174873d3bfe" providerId="AD" clId="Web-{1F417377-264F-177E-4930-AD73346EE6BB}" dt="2023-05-11T11:57:30.433" v="51"/>
          <ac:cxnSpMkLst>
            <pc:docMk/>
            <pc:sldMk cId="1760777864" sldId="2076138247"/>
            <ac:cxnSpMk id="119" creationId="{6719F327-F781-763C-BF2F-4DEDE658B09F}"/>
          </ac:cxnSpMkLst>
        </pc:cxnChg>
        <pc:cxnChg chg="add del">
          <ac:chgData name="Eva Dupont (BAP DK)" userId="S::edupont@microsoft.com::1896bd18-4d3d-4e99-a560-7174873d3bfe" providerId="AD" clId="Web-{1F417377-264F-177E-4930-AD73346EE6BB}" dt="2023-05-11T11:57:30.433" v="50"/>
          <ac:cxnSpMkLst>
            <pc:docMk/>
            <pc:sldMk cId="1760777864" sldId="2076138247"/>
            <ac:cxnSpMk id="122" creationId="{F0633A98-F5CD-8C0E-B9A4-B5C3F4C35AF4}"/>
          </ac:cxnSpMkLst>
        </pc:cxnChg>
        <pc:cxnChg chg="add del">
          <ac:chgData name="Eva Dupont (BAP DK)" userId="S::edupont@microsoft.com::1896bd18-4d3d-4e99-a560-7174873d3bfe" providerId="AD" clId="Web-{1F417377-264F-177E-4930-AD73346EE6BB}" dt="2023-05-11T11:57:30.433" v="49"/>
          <ac:cxnSpMkLst>
            <pc:docMk/>
            <pc:sldMk cId="1760777864" sldId="2076138247"/>
            <ac:cxnSpMk id="125" creationId="{BAA5E2AC-869B-75FB-20EE-F6DA78EEBD84}"/>
          </ac:cxnSpMkLst>
        </pc:cxnChg>
        <pc:cxnChg chg="add del">
          <ac:chgData name="Eva Dupont (BAP DK)" userId="S::edupont@microsoft.com::1896bd18-4d3d-4e99-a560-7174873d3bfe" providerId="AD" clId="Web-{1F417377-264F-177E-4930-AD73346EE6BB}" dt="2023-05-11T11:57:30.433" v="48"/>
          <ac:cxnSpMkLst>
            <pc:docMk/>
            <pc:sldMk cId="1760777864" sldId="2076138247"/>
            <ac:cxnSpMk id="127" creationId="{827E7347-D222-2E8D-E6F4-BBD2747C55A5}"/>
          </ac:cxnSpMkLst>
        </pc:cxnChg>
        <pc:cxnChg chg="add del">
          <ac:chgData name="Eva Dupont (BAP DK)" userId="S::edupont@microsoft.com::1896bd18-4d3d-4e99-a560-7174873d3bfe" providerId="AD" clId="Web-{1F417377-264F-177E-4930-AD73346EE6BB}" dt="2023-05-11T11:57:30.433" v="47"/>
          <ac:cxnSpMkLst>
            <pc:docMk/>
            <pc:sldMk cId="1760777864" sldId="2076138247"/>
            <ac:cxnSpMk id="129" creationId="{DAC15F7B-8EDD-C2D7-0D38-3EB7B72FD406}"/>
          </ac:cxnSpMkLst>
        </pc:cxnChg>
        <pc:cxnChg chg="add del">
          <ac:chgData name="Eva Dupont (BAP DK)" userId="S::edupont@microsoft.com::1896bd18-4d3d-4e99-a560-7174873d3bfe" providerId="AD" clId="Web-{1F417377-264F-177E-4930-AD73346EE6BB}" dt="2023-05-11T11:57:30.433" v="46"/>
          <ac:cxnSpMkLst>
            <pc:docMk/>
            <pc:sldMk cId="1760777864" sldId="2076138247"/>
            <ac:cxnSpMk id="131" creationId="{43572D13-3B58-7F34-6B34-646CFFB0C8B3}"/>
          </ac:cxnSpMkLst>
        </pc:cxnChg>
        <pc:cxnChg chg="add del">
          <ac:chgData name="Eva Dupont (BAP DK)" userId="S::edupont@microsoft.com::1896bd18-4d3d-4e99-a560-7174873d3bfe" providerId="AD" clId="Web-{1F417377-264F-177E-4930-AD73346EE6BB}" dt="2023-05-11T11:57:30.433" v="45"/>
          <ac:cxnSpMkLst>
            <pc:docMk/>
            <pc:sldMk cId="1760777864" sldId="2076138247"/>
            <ac:cxnSpMk id="133" creationId="{BB02F917-B6A4-9272-34C5-A788D844EA8D}"/>
          </ac:cxnSpMkLst>
        </pc:cxnChg>
      </pc:sldChg>
    </pc:docChg>
  </pc:docChgLst>
  <pc:docChgLst>
    <pc:chgData name="Rachel Profitt" userId="33e63d03-b0ce-4cee-8a7f-3417702ed3c2" providerId="ADAL" clId="{E2721640-AAFC-4CF5-B9BC-5B184ABD734A}"/>
    <pc:docChg chg="undo custSel modSld modSection">
      <pc:chgData name="Rachel Profitt" userId="33e63d03-b0ce-4cee-8a7f-3417702ed3c2" providerId="ADAL" clId="{E2721640-AAFC-4CF5-B9BC-5B184ABD734A}" dt="2023-09-22T22:19:32.217" v="1231" actId="33986"/>
      <pc:docMkLst>
        <pc:docMk/>
      </pc:docMkLst>
      <pc:sldChg chg="addSp delSp modSp mod">
        <pc:chgData name="Rachel Profitt" userId="33e63d03-b0ce-4cee-8a7f-3417702ed3c2" providerId="ADAL" clId="{E2721640-AAFC-4CF5-B9BC-5B184ABD734A}" dt="2023-09-22T19:31:40.504" v="651" actId="14100"/>
        <pc:sldMkLst>
          <pc:docMk/>
          <pc:sldMk cId="1461724430" sldId="2076138241"/>
        </pc:sldMkLst>
        <pc:spChg chg="mod">
          <ac:chgData name="Rachel Profitt" userId="33e63d03-b0ce-4cee-8a7f-3417702ed3c2" providerId="ADAL" clId="{E2721640-AAFC-4CF5-B9BC-5B184ABD734A}" dt="2023-09-22T19:31:30.634" v="648" actId="1037"/>
          <ac:spMkLst>
            <pc:docMk/>
            <pc:sldMk cId="1461724430" sldId="2076138241"/>
            <ac:spMk id="2" creationId="{77611BAB-AAFD-6C56-F99A-54C577DB5C04}"/>
          </ac:spMkLst>
        </pc:spChg>
        <pc:spChg chg="mod">
          <ac:chgData name="Rachel Profitt" userId="33e63d03-b0ce-4cee-8a7f-3417702ed3c2" providerId="ADAL" clId="{E2721640-AAFC-4CF5-B9BC-5B184ABD734A}" dt="2023-09-22T19:30:56.616" v="553" actId="1038"/>
          <ac:spMkLst>
            <pc:docMk/>
            <pc:sldMk cId="1461724430" sldId="2076138241"/>
            <ac:spMk id="3" creationId="{CCBB280E-03B1-CA3F-BD62-47B36665F73E}"/>
          </ac:spMkLst>
        </pc:spChg>
        <pc:spChg chg="mod">
          <ac:chgData name="Rachel Profitt" userId="33e63d03-b0ce-4cee-8a7f-3417702ed3c2" providerId="ADAL" clId="{E2721640-AAFC-4CF5-B9BC-5B184ABD734A}" dt="2023-09-22T19:31:30.634" v="648" actId="1037"/>
          <ac:spMkLst>
            <pc:docMk/>
            <pc:sldMk cId="1461724430" sldId="2076138241"/>
            <ac:spMk id="4" creationId="{F6BE6398-EF1F-346F-6395-4C00283D5457}"/>
          </ac:spMkLst>
        </pc:spChg>
        <pc:spChg chg="mod">
          <ac:chgData name="Rachel Profitt" userId="33e63d03-b0ce-4cee-8a7f-3417702ed3c2" providerId="ADAL" clId="{E2721640-AAFC-4CF5-B9BC-5B184ABD734A}" dt="2023-09-22T19:30:27.743" v="446" actId="1035"/>
          <ac:spMkLst>
            <pc:docMk/>
            <pc:sldMk cId="1461724430" sldId="2076138241"/>
            <ac:spMk id="5" creationId="{8EFDAE07-33F9-8DE7-A5F4-222636DC1AFD}"/>
          </ac:spMkLst>
        </pc:spChg>
        <pc:spChg chg="mod">
          <ac:chgData name="Rachel Profitt" userId="33e63d03-b0ce-4cee-8a7f-3417702ed3c2" providerId="ADAL" clId="{E2721640-AAFC-4CF5-B9BC-5B184ABD734A}" dt="2023-09-22T19:30:56.616" v="553" actId="1038"/>
          <ac:spMkLst>
            <pc:docMk/>
            <pc:sldMk cId="1461724430" sldId="2076138241"/>
            <ac:spMk id="6" creationId="{B4C81F83-956A-B968-8616-1B6660AA9BBC}"/>
          </ac:spMkLst>
        </pc:spChg>
        <pc:spChg chg="mod">
          <ac:chgData name="Rachel Profitt" userId="33e63d03-b0ce-4cee-8a7f-3417702ed3c2" providerId="ADAL" clId="{E2721640-AAFC-4CF5-B9BC-5B184ABD734A}" dt="2023-09-22T19:30:56.616" v="553" actId="1038"/>
          <ac:spMkLst>
            <pc:docMk/>
            <pc:sldMk cId="1461724430" sldId="2076138241"/>
            <ac:spMk id="7" creationId="{3B767C17-7276-B6E6-CAA0-0455A98A2C13}"/>
          </ac:spMkLst>
        </pc:spChg>
        <pc:spChg chg="mod">
          <ac:chgData name="Rachel Profitt" userId="33e63d03-b0ce-4cee-8a7f-3417702ed3c2" providerId="ADAL" clId="{E2721640-AAFC-4CF5-B9BC-5B184ABD734A}" dt="2023-09-22T19:30:56.616" v="553" actId="1038"/>
          <ac:spMkLst>
            <pc:docMk/>
            <pc:sldMk cId="1461724430" sldId="2076138241"/>
            <ac:spMk id="8" creationId="{1E699253-F817-DDE9-1146-B934EE228D5A}"/>
          </ac:spMkLst>
        </pc:spChg>
        <pc:spChg chg="mod">
          <ac:chgData name="Rachel Profitt" userId="33e63d03-b0ce-4cee-8a7f-3417702ed3c2" providerId="ADAL" clId="{E2721640-AAFC-4CF5-B9BC-5B184ABD734A}" dt="2023-09-22T19:30:56.616" v="553" actId="1038"/>
          <ac:spMkLst>
            <pc:docMk/>
            <pc:sldMk cId="1461724430" sldId="2076138241"/>
            <ac:spMk id="9" creationId="{DF1D67DD-1249-A0F4-EE9C-10AAD403A2FB}"/>
          </ac:spMkLst>
        </pc:spChg>
        <pc:spChg chg="del">
          <ac:chgData name="Rachel Profitt" userId="33e63d03-b0ce-4cee-8a7f-3417702ed3c2" providerId="ADAL" clId="{E2721640-AAFC-4CF5-B9BC-5B184ABD734A}" dt="2023-09-22T19:30:04.112" v="423" actId="478"/>
          <ac:spMkLst>
            <pc:docMk/>
            <pc:sldMk cId="1461724430" sldId="2076138241"/>
            <ac:spMk id="10" creationId="{33C3EF5C-72E6-805C-27F9-32FB89E480DC}"/>
          </ac:spMkLst>
        </pc:spChg>
        <pc:spChg chg="mod">
          <ac:chgData name="Rachel Profitt" userId="33e63d03-b0ce-4cee-8a7f-3417702ed3c2" providerId="ADAL" clId="{E2721640-AAFC-4CF5-B9BC-5B184ABD734A}" dt="2023-09-22T19:30:37.195" v="448" actId="207"/>
          <ac:spMkLst>
            <pc:docMk/>
            <pc:sldMk cId="1461724430" sldId="2076138241"/>
            <ac:spMk id="14" creationId="{CD01E738-6656-CA86-5D6A-21E6FE2532F4}"/>
          </ac:spMkLst>
        </pc:spChg>
        <pc:spChg chg="mod">
          <ac:chgData name="Rachel Profitt" userId="33e63d03-b0ce-4cee-8a7f-3417702ed3c2" providerId="ADAL" clId="{E2721640-AAFC-4CF5-B9BC-5B184ABD734A}" dt="2023-09-22T19:30:56.616" v="553" actId="1038"/>
          <ac:spMkLst>
            <pc:docMk/>
            <pc:sldMk cId="1461724430" sldId="2076138241"/>
            <ac:spMk id="15" creationId="{F88188FD-4D35-24FD-EDC0-FA36FF53DDF7}"/>
          </ac:spMkLst>
        </pc:spChg>
        <pc:spChg chg="del">
          <ac:chgData name="Rachel Profitt" userId="33e63d03-b0ce-4cee-8a7f-3417702ed3c2" providerId="ADAL" clId="{E2721640-AAFC-4CF5-B9BC-5B184ABD734A}" dt="2023-09-22T19:24:21.732" v="248" actId="478"/>
          <ac:spMkLst>
            <pc:docMk/>
            <pc:sldMk cId="1461724430" sldId="2076138241"/>
            <ac:spMk id="20" creationId="{F3AF1995-D171-16E3-A11F-351815AE0980}"/>
          </ac:spMkLst>
        </pc:spChg>
        <pc:spChg chg="mod">
          <ac:chgData name="Rachel Profitt" userId="33e63d03-b0ce-4cee-8a7f-3417702ed3c2" providerId="ADAL" clId="{E2721640-AAFC-4CF5-B9BC-5B184ABD734A}" dt="2023-09-22T19:30:27.743" v="446" actId="1035"/>
          <ac:spMkLst>
            <pc:docMk/>
            <pc:sldMk cId="1461724430" sldId="2076138241"/>
            <ac:spMk id="21" creationId="{7B5D59B8-4CB4-6B31-D7C2-B727C438933F}"/>
          </ac:spMkLst>
        </pc:spChg>
        <pc:spChg chg="del">
          <ac:chgData name="Rachel Profitt" userId="33e63d03-b0ce-4cee-8a7f-3417702ed3c2" providerId="ADAL" clId="{E2721640-AAFC-4CF5-B9BC-5B184ABD734A}" dt="2023-09-22T19:24:26.721" v="253" actId="478"/>
          <ac:spMkLst>
            <pc:docMk/>
            <pc:sldMk cId="1461724430" sldId="2076138241"/>
            <ac:spMk id="22" creationId="{E6D8F978-793E-68EF-6AE7-E34DC9737D90}"/>
          </ac:spMkLst>
        </pc:spChg>
        <pc:spChg chg="mod">
          <ac:chgData name="Rachel Profitt" userId="33e63d03-b0ce-4cee-8a7f-3417702ed3c2" providerId="ADAL" clId="{E2721640-AAFC-4CF5-B9BC-5B184ABD734A}" dt="2023-09-22T19:31:07.037" v="566" actId="1036"/>
          <ac:spMkLst>
            <pc:docMk/>
            <pc:sldMk cId="1461724430" sldId="2076138241"/>
            <ac:spMk id="83" creationId="{BFA099C3-1139-7E7E-AB86-A827F66EB71A}"/>
          </ac:spMkLst>
        </pc:spChg>
        <pc:spChg chg="mod">
          <ac:chgData name="Rachel Profitt" userId="33e63d03-b0ce-4cee-8a7f-3417702ed3c2" providerId="ADAL" clId="{E2721640-AAFC-4CF5-B9BC-5B184ABD734A}" dt="2023-09-22T19:31:14.666" v="582" actId="1036"/>
          <ac:spMkLst>
            <pc:docMk/>
            <pc:sldMk cId="1461724430" sldId="2076138241"/>
            <ac:spMk id="85" creationId="{B9A7A77A-71A4-BC2C-6729-7FCF10FA22F1}"/>
          </ac:spMkLst>
        </pc:spChg>
        <pc:spChg chg="del">
          <ac:chgData name="Rachel Profitt" userId="33e63d03-b0ce-4cee-8a7f-3417702ed3c2" providerId="ADAL" clId="{E2721640-AAFC-4CF5-B9BC-5B184ABD734A}" dt="2023-09-22T19:24:19.414" v="246" actId="478"/>
          <ac:spMkLst>
            <pc:docMk/>
            <pc:sldMk cId="1461724430" sldId="2076138241"/>
            <ac:spMk id="86" creationId="{FB284989-0736-2F28-6CEE-3E1117B403FF}"/>
          </ac:spMkLst>
        </pc:spChg>
        <pc:spChg chg="del">
          <ac:chgData name="Rachel Profitt" userId="33e63d03-b0ce-4cee-8a7f-3417702ed3c2" providerId="ADAL" clId="{E2721640-AAFC-4CF5-B9BC-5B184ABD734A}" dt="2023-09-22T19:24:23.853" v="250" actId="478"/>
          <ac:spMkLst>
            <pc:docMk/>
            <pc:sldMk cId="1461724430" sldId="2076138241"/>
            <ac:spMk id="87" creationId="{F9B52265-3956-181B-0916-77CD7A47489B}"/>
          </ac:spMkLst>
        </pc:spChg>
        <pc:spChg chg="mod">
          <ac:chgData name="Rachel Profitt" userId="33e63d03-b0ce-4cee-8a7f-3417702ed3c2" providerId="ADAL" clId="{E2721640-AAFC-4CF5-B9BC-5B184ABD734A}" dt="2023-09-22T19:31:30.634" v="648" actId="1037"/>
          <ac:spMkLst>
            <pc:docMk/>
            <pc:sldMk cId="1461724430" sldId="2076138241"/>
            <ac:spMk id="96" creationId="{933830CD-C7EB-1769-C701-9E0568A12288}"/>
          </ac:spMkLst>
        </pc:spChg>
        <pc:spChg chg="mod">
          <ac:chgData name="Rachel Profitt" userId="33e63d03-b0ce-4cee-8a7f-3417702ed3c2" providerId="ADAL" clId="{E2721640-AAFC-4CF5-B9BC-5B184ABD734A}" dt="2023-09-22T19:30:27.743" v="446" actId="1035"/>
          <ac:spMkLst>
            <pc:docMk/>
            <pc:sldMk cId="1461724430" sldId="2076138241"/>
            <ac:spMk id="98" creationId="{92803DB4-0AFA-48E9-DB3D-F1A7EBDCB888}"/>
          </ac:spMkLst>
        </pc:spChg>
        <pc:spChg chg="mod">
          <ac:chgData name="Rachel Profitt" userId="33e63d03-b0ce-4cee-8a7f-3417702ed3c2" providerId="ADAL" clId="{E2721640-AAFC-4CF5-B9BC-5B184ABD734A}" dt="2023-09-22T19:30:56.616" v="553" actId="1038"/>
          <ac:spMkLst>
            <pc:docMk/>
            <pc:sldMk cId="1461724430" sldId="2076138241"/>
            <ac:spMk id="103" creationId="{F9C27996-6479-D252-639B-594F2BB9FF31}"/>
          </ac:spMkLst>
        </pc:spChg>
        <pc:spChg chg="del">
          <ac:chgData name="Rachel Profitt" userId="33e63d03-b0ce-4cee-8a7f-3417702ed3c2" providerId="ADAL" clId="{E2721640-AAFC-4CF5-B9BC-5B184ABD734A}" dt="2023-09-22T19:24:28.369" v="255" actId="478"/>
          <ac:spMkLst>
            <pc:docMk/>
            <pc:sldMk cId="1461724430" sldId="2076138241"/>
            <ac:spMk id="158" creationId="{18E42D95-20EA-8A94-096E-421E3035CA8B}"/>
          </ac:spMkLst>
        </pc:spChg>
        <pc:spChg chg="mod">
          <ac:chgData name="Rachel Profitt" userId="33e63d03-b0ce-4cee-8a7f-3417702ed3c2" providerId="ADAL" clId="{E2721640-AAFC-4CF5-B9BC-5B184ABD734A}" dt="2023-09-22T19:30:27.743" v="446" actId="1035"/>
          <ac:spMkLst>
            <pc:docMk/>
            <pc:sldMk cId="1461724430" sldId="2076138241"/>
            <ac:spMk id="199" creationId="{4990BBEE-9634-F6C8-A796-D9015078432A}"/>
          </ac:spMkLst>
        </pc:spChg>
        <pc:spChg chg="mod">
          <ac:chgData name="Rachel Profitt" userId="33e63d03-b0ce-4cee-8a7f-3417702ed3c2" providerId="ADAL" clId="{E2721640-AAFC-4CF5-B9BC-5B184ABD734A}" dt="2023-09-22T19:30:56.616" v="553" actId="1038"/>
          <ac:spMkLst>
            <pc:docMk/>
            <pc:sldMk cId="1461724430" sldId="2076138241"/>
            <ac:spMk id="200" creationId="{72721AD2-4C05-FF36-C32C-7257FAE5412C}"/>
          </ac:spMkLst>
        </pc:spChg>
        <pc:spChg chg="mod">
          <ac:chgData name="Rachel Profitt" userId="33e63d03-b0ce-4cee-8a7f-3417702ed3c2" providerId="ADAL" clId="{E2721640-AAFC-4CF5-B9BC-5B184ABD734A}" dt="2023-09-22T19:30:56.616" v="553" actId="1038"/>
          <ac:spMkLst>
            <pc:docMk/>
            <pc:sldMk cId="1461724430" sldId="2076138241"/>
            <ac:spMk id="201" creationId="{7CB1D86D-A284-8439-966F-B39CDBA78C52}"/>
          </ac:spMkLst>
        </pc:spChg>
        <pc:spChg chg="mod">
          <ac:chgData name="Rachel Profitt" userId="33e63d03-b0ce-4cee-8a7f-3417702ed3c2" providerId="ADAL" clId="{E2721640-AAFC-4CF5-B9BC-5B184ABD734A}" dt="2023-09-22T19:31:30.634" v="648" actId="1037"/>
          <ac:spMkLst>
            <pc:docMk/>
            <pc:sldMk cId="1461724430" sldId="2076138241"/>
            <ac:spMk id="252" creationId="{2C7190D4-8FD5-D68D-862F-549CB8A85D90}"/>
          </ac:spMkLst>
        </pc:spChg>
        <pc:spChg chg="mod">
          <ac:chgData name="Rachel Profitt" userId="33e63d03-b0ce-4cee-8a7f-3417702ed3c2" providerId="ADAL" clId="{E2721640-AAFC-4CF5-B9BC-5B184ABD734A}" dt="2023-09-22T19:31:30.634" v="648" actId="1037"/>
          <ac:spMkLst>
            <pc:docMk/>
            <pc:sldMk cId="1461724430" sldId="2076138241"/>
            <ac:spMk id="258" creationId="{8CB1A48E-A718-B1C4-9930-16F400D10DC7}"/>
          </ac:spMkLst>
        </pc:spChg>
        <pc:cxnChg chg="mod">
          <ac:chgData name="Rachel Profitt" userId="33e63d03-b0ce-4cee-8a7f-3417702ed3c2" providerId="ADAL" clId="{E2721640-AAFC-4CF5-B9BC-5B184ABD734A}" dt="2023-09-22T19:31:30.634" v="648" actId="1037"/>
          <ac:cxnSpMkLst>
            <pc:docMk/>
            <pc:sldMk cId="1461724430" sldId="2076138241"/>
            <ac:cxnSpMk id="16" creationId="{E17A9394-2977-47FC-C9F4-21E0A0B370DF}"/>
          </ac:cxnSpMkLst>
        </pc:cxnChg>
        <pc:cxnChg chg="mod">
          <ac:chgData name="Rachel Profitt" userId="33e63d03-b0ce-4cee-8a7f-3417702ed3c2" providerId="ADAL" clId="{E2721640-AAFC-4CF5-B9BC-5B184ABD734A}" dt="2023-09-22T19:31:30.634" v="648" actId="1037"/>
          <ac:cxnSpMkLst>
            <pc:docMk/>
            <pc:sldMk cId="1461724430" sldId="2076138241"/>
            <ac:cxnSpMk id="18" creationId="{59591280-940C-5F7F-C3DF-B3144BB72741}"/>
          </ac:cxnSpMkLst>
        </pc:cxnChg>
        <pc:cxnChg chg="mod">
          <ac:chgData name="Rachel Profitt" userId="33e63d03-b0ce-4cee-8a7f-3417702ed3c2" providerId="ADAL" clId="{E2721640-AAFC-4CF5-B9BC-5B184ABD734A}" dt="2023-09-22T19:31:30.634" v="648" actId="1037"/>
          <ac:cxnSpMkLst>
            <pc:docMk/>
            <pc:sldMk cId="1461724430" sldId="2076138241"/>
            <ac:cxnSpMk id="23" creationId="{6DCF8459-3679-F522-8A01-23CD42453C08}"/>
          </ac:cxnSpMkLst>
        </pc:cxnChg>
        <pc:cxnChg chg="mod">
          <ac:chgData name="Rachel Profitt" userId="33e63d03-b0ce-4cee-8a7f-3417702ed3c2" providerId="ADAL" clId="{E2721640-AAFC-4CF5-B9BC-5B184ABD734A}" dt="2023-09-22T19:31:30.634" v="648" actId="1037"/>
          <ac:cxnSpMkLst>
            <pc:docMk/>
            <pc:sldMk cId="1461724430" sldId="2076138241"/>
            <ac:cxnSpMk id="26" creationId="{E4CA053D-D71A-3196-D8F4-DFA54F4E2CFF}"/>
          </ac:cxnSpMkLst>
        </pc:cxnChg>
        <pc:cxnChg chg="mod">
          <ac:chgData name="Rachel Profitt" userId="33e63d03-b0ce-4cee-8a7f-3417702ed3c2" providerId="ADAL" clId="{E2721640-AAFC-4CF5-B9BC-5B184ABD734A}" dt="2023-09-22T19:31:30.634" v="648" actId="1037"/>
          <ac:cxnSpMkLst>
            <pc:docMk/>
            <pc:sldMk cId="1461724430" sldId="2076138241"/>
            <ac:cxnSpMk id="28" creationId="{457DF936-1321-4D7F-B562-1EB63EF66B69}"/>
          </ac:cxnSpMkLst>
        </pc:cxnChg>
        <pc:cxnChg chg="add mod">
          <ac:chgData name="Rachel Profitt" userId="33e63d03-b0ce-4cee-8a7f-3417702ed3c2" providerId="ADAL" clId="{E2721640-AAFC-4CF5-B9BC-5B184ABD734A}" dt="2023-09-22T19:31:14.666" v="582" actId="1036"/>
          <ac:cxnSpMkLst>
            <pc:docMk/>
            <pc:sldMk cId="1461724430" sldId="2076138241"/>
            <ac:cxnSpMk id="31" creationId="{4DA5492F-3337-DE09-BA2D-BB456F9045BA}"/>
          </ac:cxnSpMkLst>
        </pc:cxnChg>
        <pc:cxnChg chg="mod">
          <ac:chgData name="Rachel Profitt" userId="33e63d03-b0ce-4cee-8a7f-3417702ed3c2" providerId="ADAL" clId="{E2721640-AAFC-4CF5-B9BC-5B184ABD734A}" dt="2023-09-22T19:31:30.634" v="648" actId="1037"/>
          <ac:cxnSpMkLst>
            <pc:docMk/>
            <pc:sldMk cId="1461724430" sldId="2076138241"/>
            <ac:cxnSpMk id="42" creationId="{96673E09-4E75-54C9-9BB1-632A8EE3F83B}"/>
          </ac:cxnSpMkLst>
        </pc:cxnChg>
        <pc:cxnChg chg="mod">
          <ac:chgData name="Rachel Profitt" userId="33e63d03-b0ce-4cee-8a7f-3417702ed3c2" providerId="ADAL" clId="{E2721640-AAFC-4CF5-B9BC-5B184ABD734A}" dt="2023-09-22T19:31:30.634" v="648" actId="1037"/>
          <ac:cxnSpMkLst>
            <pc:docMk/>
            <pc:sldMk cId="1461724430" sldId="2076138241"/>
            <ac:cxnSpMk id="45" creationId="{F49A6467-9F59-852C-99FD-7FE211844803}"/>
          </ac:cxnSpMkLst>
        </pc:cxnChg>
        <pc:cxnChg chg="mod">
          <ac:chgData name="Rachel Profitt" userId="33e63d03-b0ce-4cee-8a7f-3417702ed3c2" providerId="ADAL" clId="{E2721640-AAFC-4CF5-B9BC-5B184ABD734A}" dt="2023-09-22T19:31:30.634" v="648" actId="1037"/>
          <ac:cxnSpMkLst>
            <pc:docMk/>
            <pc:sldMk cId="1461724430" sldId="2076138241"/>
            <ac:cxnSpMk id="47" creationId="{24977014-9185-8B2C-7163-48AD17333B56}"/>
          </ac:cxnSpMkLst>
        </pc:cxnChg>
        <pc:cxnChg chg="mod">
          <ac:chgData name="Rachel Profitt" userId="33e63d03-b0ce-4cee-8a7f-3417702ed3c2" providerId="ADAL" clId="{E2721640-AAFC-4CF5-B9BC-5B184ABD734A}" dt="2023-09-22T19:31:30.634" v="648" actId="1037"/>
          <ac:cxnSpMkLst>
            <pc:docMk/>
            <pc:sldMk cId="1461724430" sldId="2076138241"/>
            <ac:cxnSpMk id="49" creationId="{14904E61-3685-504C-8E8C-DC589EE1D3DD}"/>
          </ac:cxnSpMkLst>
        </pc:cxnChg>
        <pc:cxnChg chg="mod">
          <ac:chgData name="Rachel Profitt" userId="33e63d03-b0ce-4cee-8a7f-3417702ed3c2" providerId="ADAL" clId="{E2721640-AAFC-4CF5-B9BC-5B184ABD734A}" dt="2023-09-22T19:31:30.634" v="648" actId="1037"/>
          <ac:cxnSpMkLst>
            <pc:docMk/>
            <pc:sldMk cId="1461724430" sldId="2076138241"/>
            <ac:cxnSpMk id="51" creationId="{078AD473-1A3F-39A3-96E5-7B86C95A8157}"/>
          </ac:cxnSpMkLst>
        </pc:cxnChg>
        <pc:cxnChg chg="mod">
          <ac:chgData name="Rachel Profitt" userId="33e63d03-b0ce-4cee-8a7f-3417702ed3c2" providerId="ADAL" clId="{E2721640-AAFC-4CF5-B9BC-5B184ABD734A}" dt="2023-09-22T19:30:27.743" v="446" actId="1035"/>
          <ac:cxnSpMkLst>
            <pc:docMk/>
            <pc:sldMk cId="1461724430" sldId="2076138241"/>
            <ac:cxnSpMk id="53" creationId="{E22A9478-2443-8294-B703-46CA21F971D5}"/>
          </ac:cxnSpMkLst>
        </pc:cxnChg>
        <pc:cxnChg chg="mod">
          <ac:chgData name="Rachel Profitt" userId="33e63d03-b0ce-4cee-8a7f-3417702ed3c2" providerId="ADAL" clId="{E2721640-AAFC-4CF5-B9BC-5B184ABD734A}" dt="2023-09-22T19:30:27.743" v="446" actId="1035"/>
          <ac:cxnSpMkLst>
            <pc:docMk/>
            <pc:sldMk cId="1461724430" sldId="2076138241"/>
            <ac:cxnSpMk id="55" creationId="{29699BEE-0DB3-340C-7D94-24E039A7EC4B}"/>
          </ac:cxnSpMkLst>
        </pc:cxnChg>
        <pc:cxnChg chg="add mod">
          <ac:chgData name="Rachel Profitt" userId="33e63d03-b0ce-4cee-8a7f-3417702ed3c2" providerId="ADAL" clId="{E2721640-AAFC-4CF5-B9BC-5B184ABD734A}" dt="2023-09-22T19:31:40.504" v="651" actId="14100"/>
          <ac:cxnSpMkLst>
            <pc:docMk/>
            <pc:sldMk cId="1461724430" sldId="2076138241"/>
            <ac:cxnSpMk id="82" creationId="{8B8B75D9-2F65-FE8D-1CA5-93AAB305D1BD}"/>
          </ac:cxnSpMkLst>
        </pc:cxnChg>
        <pc:cxnChg chg="mod">
          <ac:chgData name="Rachel Profitt" userId="33e63d03-b0ce-4cee-8a7f-3417702ed3c2" providerId="ADAL" clId="{E2721640-AAFC-4CF5-B9BC-5B184ABD734A}" dt="2023-09-22T19:31:07.037" v="566" actId="1036"/>
          <ac:cxnSpMkLst>
            <pc:docMk/>
            <pc:sldMk cId="1461724430" sldId="2076138241"/>
            <ac:cxnSpMk id="95" creationId="{EBC244F7-A18A-8869-39E6-173754E96CF5}"/>
          </ac:cxnSpMkLst>
        </pc:cxnChg>
        <pc:cxnChg chg="del mod">
          <ac:chgData name="Rachel Profitt" userId="33e63d03-b0ce-4cee-8a7f-3417702ed3c2" providerId="ADAL" clId="{E2721640-AAFC-4CF5-B9BC-5B184ABD734A}" dt="2023-09-22T19:24:22.905" v="249" actId="478"/>
          <ac:cxnSpMkLst>
            <pc:docMk/>
            <pc:sldMk cId="1461724430" sldId="2076138241"/>
            <ac:cxnSpMk id="100" creationId="{9C66B91F-634C-B1BB-3972-8C81BF512F23}"/>
          </ac:cxnSpMkLst>
        </pc:cxnChg>
        <pc:cxnChg chg="del mod">
          <ac:chgData name="Rachel Profitt" userId="33e63d03-b0ce-4cee-8a7f-3417702ed3c2" providerId="ADAL" clId="{E2721640-AAFC-4CF5-B9BC-5B184ABD734A}" dt="2023-09-22T19:24:24.698" v="251" actId="478"/>
          <ac:cxnSpMkLst>
            <pc:docMk/>
            <pc:sldMk cId="1461724430" sldId="2076138241"/>
            <ac:cxnSpMk id="104" creationId="{6D28C6EF-A59E-E8FE-9F62-47C0FE870CD2}"/>
          </ac:cxnSpMkLst>
        </pc:cxnChg>
        <pc:cxnChg chg="mod">
          <ac:chgData name="Rachel Profitt" userId="33e63d03-b0ce-4cee-8a7f-3417702ed3c2" providerId="ADAL" clId="{E2721640-AAFC-4CF5-B9BC-5B184ABD734A}" dt="2023-09-22T19:31:07.037" v="566" actId="1036"/>
          <ac:cxnSpMkLst>
            <pc:docMk/>
            <pc:sldMk cId="1461724430" sldId="2076138241"/>
            <ac:cxnSpMk id="107" creationId="{34DD6DD8-6EE9-3035-6DD3-8097BFE82BCF}"/>
          </ac:cxnSpMkLst>
        </pc:cxnChg>
        <pc:cxnChg chg="mod">
          <ac:chgData name="Rachel Profitt" userId="33e63d03-b0ce-4cee-8a7f-3417702ed3c2" providerId="ADAL" clId="{E2721640-AAFC-4CF5-B9BC-5B184ABD734A}" dt="2023-09-22T19:31:14.666" v="582" actId="1036"/>
          <ac:cxnSpMkLst>
            <pc:docMk/>
            <pc:sldMk cId="1461724430" sldId="2076138241"/>
            <ac:cxnSpMk id="112" creationId="{D14E5DAD-1931-6155-0480-ABDE2A2180C2}"/>
          </ac:cxnSpMkLst>
        </pc:cxnChg>
        <pc:cxnChg chg="del mod">
          <ac:chgData name="Rachel Profitt" userId="33e63d03-b0ce-4cee-8a7f-3417702ed3c2" providerId="ADAL" clId="{E2721640-AAFC-4CF5-B9BC-5B184ABD734A}" dt="2023-09-22T19:24:26.226" v="252" actId="478"/>
          <ac:cxnSpMkLst>
            <pc:docMk/>
            <pc:sldMk cId="1461724430" sldId="2076138241"/>
            <ac:cxnSpMk id="117" creationId="{2941AC02-B5CC-0398-984E-A1EAF08D3300}"/>
          </ac:cxnSpMkLst>
        </pc:cxnChg>
        <pc:cxnChg chg="mod">
          <ac:chgData name="Rachel Profitt" userId="33e63d03-b0ce-4cee-8a7f-3417702ed3c2" providerId="ADAL" clId="{E2721640-AAFC-4CF5-B9BC-5B184ABD734A}" dt="2023-09-22T19:30:56.616" v="553" actId="1038"/>
          <ac:cxnSpMkLst>
            <pc:docMk/>
            <pc:sldMk cId="1461724430" sldId="2076138241"/>
            <ac:cxnSpMk id="130" creationId="{87F42E28-C4EE-E61E-71BC-8FF6369DFFBA}"/>
          </ac:cxnSpMkLst>
        </pc:cxnChg>
        <pc:cxnChg chg="mod">
          <ac:chgData name="Rachel Profitt" userId="33e63d03-b0ce-4cee-8a7f-3417702ed3c2" providerId="ADAL" clId="{E2721640-AAFC-4CF5-B9BC-5B184ABD734A}" dt="2023-09-22T19:30:56.616" v="553" actId="1038"/>
          <ac:cxnSpMkLst>
            <pc:docMk/>
            <pc:sldMk cId="1461724430" sldId="2076138241"/>
            <ac:cxnSpMk id="143" creationId="{0B1331E3-F58F-8870-D9FF-4E603545EB4D}"/>
          </ac:cxnSpMkLst>
        </pc:cxnChg>
        <pc:cxnChg chg="mod">
          <ac:chgData name="Rachel Profitt" userId="33e63d03-b0ce-4cee-8a7f-3417702ed3c2" providerId="ADAL" clId="{E2721640-AAFC-4CF5-B9BC-5B184ABD734A}" dt="2023-09-22T19:30:56.616" v="553" actId="1038"/>
          <ac:cxnSpMkLst>
            <pc:docMk/>
            <pc:sldMk cId="1461724430" sldId="2076138241"/>
            <ac:cxnSpMk id="145" creationId="{9276F23A-BED3-8B32-9F21-C95D9A0C911F}"/>
          </ac:cxnSpMkLst>
        </pc:cxnChg>
        <pc:cxnChg chg="mod">
          <ac:chgData name="Rachel Profitt" userId="33e63d03-b0ce-4cee-8a7f-3417702ed3c2" providerId="ADAL" clId="{E2721640-AAFC-4CF5-B9BC-5B184ABD734A}" dt="2023-09-22T19:30:56.616" v="553" actId="1038"/>
          <ac:cxnSpMkLst>
            <pc:docMk/>
            <pc:sldMk cId="1461724430" sldId="2076138241"/>
            <ac:cxnSpMk id="147" creationId="{A2CC83CE-81FA-AB08-131E-5A271633C740}"/>
          </ac:cxnSpMkLst>
        </pc:cxnChg>
        <pc:cxnChg chg="del mod">
          <ac:chgData name="Rachel Profitt" userId="33e63d03-b0ce-4cee-8a7f-3417702ed3c2" providerId="ADAL" clId="{E2721640-AAFC-4CF5-B9BC-5B184ABD734A}" dt="2023-09-22T19:24:20.580" v="247" actId="478"/>
          <ac:cxnSpMkLst>
            <pc:docMk/>
            <pc:sldMk cId="1461724430" sldId="2076138241"/>
            <ac:cxnSpMk id="152" creationId="{AE8C46B5-6F5E-FCD4-D20F-38CE296720E9}"/>
          </ac:cxnSpMkLst>
        </pc:cxnChg>
        <pc:cxnChg chg="mod">
          <ac:chgData name="Rachel Profitt" userId="33e63d03-b0ce-4cee-8a7f-3417702ed3c2" providerId="ADAL" clId="{E2721640-AAFC-4CF5-B9BC-5B184ABD734A}" dt="2023-09-22T19:30:56.616" v="553" actId="1038"/>
          <ac:cxnSpMkLst>
            <pc:docMk/>
            <pc:sldMk cId="1461724430" sldId="2076138241"/>
            <ac:cxnSpMk id="159" creationId="{D4542A34-AA95-D3B5-91E0-A105999EC861}"/>
          </ac:cxnSpMkLst>
        </pc:cxnChg>
        <pc:cxnChg chg="mod">
          <ac:chgData name="Rachel Profitt" userId="33e63d03-b0ce-4cee-8a7f-3417702ed3c2" providerId="ADAL" clId="{E2721640-AAFC-4CF5-B9BC-5B184ABD734A}" dt="2023-09-22T19:30:56.616" v="553" actId="1038"/>
          <ac:cxnSpMkLst>
            <pc:docMk/>
            <pc:sldMk cId="1461724430" sldId="2076138241"/>
            <ac:cxnSpMk id="164" creationId="{C0DA998B-E7BF-151E-49EF-F6BD8C931FA2}"/>
          </ac:cxnSpMkLst>
        </pc:cxnChg>
        <pc:cxnChg chg="mod">
          <ac:chgData name="Rachel Profitt" userId="33e63d03-b0ce-4cee-8a7f-3417702ed3c2" providerId="ADAL" clId="{E2721640-AAFC-4CF5-B9BC-5B184ABD734A}" dt="2023-09-22T19:30:56.616" v="553" actId="1038"/>
          <ac:cxnSpMkLst>
            <pc:docMk/>
            <pc:sldMk cId="1461724430" sldId="2076138241"/>
            <ac:cxnSpMk id="166" creationId="{A4DCF0AE-5840-E1C3-966F-3AAB27C10273}"/>
          </ac:cxnSpMkLst>
        </pc:cxnChg>
        <pc:cxnChg chg="del mod">
          <ac:chgData name="Rachel Profitt" userId="33e63d03-b0ce-4cee-8a7f-3417702ed3c2" providerId="ADAL" clId="{E2721640-AAFC-4CF5-B9BC-5B184ABD734A}" dt="2023-09-22T19:30:05.794" v="424" actId="478"/>
          <ac:cxnSpMkLst>
            <pc:docMk/>
            <pc:sldMk cId="1461724430" sldId="2076138241"/>
            <ac:cxnSpMk id="185" creationId="{90F676E5-D7CF-688B-4A0F-B4058360E5FC}"/>
          </ac:cxnSpMkLst>
        </pc:cxnChg>
        <pc:cxnChg chg="del mod">
          <ac:chgData name="Rachel Profitt" userId="33e63d03-b0ce-4cee-8a7f-3417702ed3c2" providerId="ADAL" clId="{E2721640-AAFC-4CF5-B9BC-5B184ABD734A}" dt="2023-09-22T19:30:11.690" v="428" actId="478"/>
          <ac:cxnSpMkLst>
            <pc:docMk/>
            <pc:sldMk cId="1461724430" sldId="2076138241"/>
            <ac:cxnSpMk id="188" creationId="{CF114CAB-8ED0-7B71-442D-3125CF7C6ACB}"/>
          </ac:cxnSpMkLst>
        </pc:cxnChg>
        <pc:cxnChg chg="del mod">
          <ac:chgData name="Rachel Profitt" userId="33e63d03-b0ce-4cee-8a7f-3417702ed3c2" providerId="ADAL" clId="{E2721640-AAFC-4CF5-B9BC-5B184ABD734A}" dt="2023-09-22T19:30:10.788" v="427" actId="478"/>
          <ac:cxnSpMkLst>
            <pc:docMk/>
            <pc:sldMk cId="1461724430" sldId="2076138241"/>
            <ac:cxnSpMk id="195" creationId="{F61D12A9-B8AC-5CF2-2899-85DB909468DE}"/>
          </ac:cxnSpMkLst>
        </pc:cxnChg>
        <pc:cxnChg chg="del mod">
          <ac:chgData name="Rachel Profitt" userId="33e63d03-b0ce-4cee-8a7f-3417702ed3c2" providerId="ADAL" clId="{E2721640-AAFC-4CF5-B9BC-5B184ABD734A}" dt="2023-09-22T19:30:09.163" v="426" actId="478"/>
          <ac:cxnSpMkLst>
            <pc:docMk/>
            <pc:sldMk cId="1461724430" sldId="2076138241"/>
            <ac:cxnSpMk id="197" creationId="{A20A330F-60AF-2D7C-7C28-7A09362741F4}"/>
          </ac:cxnSpMkLst>
        </pc:cxnChg>
        <pc:cxnChg chg="mod">
          <ac:chgData name="Rachel Profitt" userId="33e63d03-b0ce-4cee-8a7f-3417702ed3c2" providerId="ADAL" clId="{E2721640-AAFC-4CF5-B9BC-5B184ABD734A}" dt="2023-09-22T19:30:56.616" v="553" actId="1038"/>
          <ac:cxnSpMkLst>
            <pc:docMk/>
            <pc:sldMk cId="1461724430" sldId="2076138241"/>
            <ac:cxnSpMk id="203" creationId="{F14BB911-695B-C4EA-837F-7E12348298A7}"/>
          </ac:cxnSpMkLst>
        </pc:cxnChg>
        <pc:cxnChg chg="del mod">
          <ac:chgData name="Rachel Profitt" userId="33e63d03-b0ce-4cee-8a7f-3417702ed3c2" providerId="ADAL" clId="{E2721640-AAFC-4CF5-B9BC-5B184ABD734A}" dt="2023-09-22T19:24:29.107" v="256" actId="478"/>
          <ac:cxnSpMkLst>
            <pc:docMk/>
            <pc:sldMk cId="1461724430" sldId="2076138241"/>
            <ac:cxnSpMk id="214" creationId="{CCFDCD83-57C3-EFA3-0025-939733B08CF2}"/>
          </ac:cxnSpMkLst>
        </pc:cxnChg>
        <pc:cxnChg chg="del mod">
          <ac:chgData name="Rachel Profitt" userId="33e63d03-b0ce-4cee-8a7f-3417702ed3c2" providerId="ADAL" clId="{E2721640-AAFC-4CF5-B9BC-5B184ABD734A}" dt="2023-09-22T19:24:27.652" v="254" actId="478"/>
          <ac:cxnSpMkLst>
            <pc:docMk/>
            <pc:sldMk cId="1461724430" sldId="2076138241"/>
            <ac:cxnSpMk id="217" creationId="{14021FEF-2779-5774-6CEE-0E4565FE3E36}"/>
          </ac:cxnSpMkLst>
        </pc:cxnChg>
        <pc:cxnChg chg="del mod">
          <ac:chgData name="Rachel Profitt" userId="33e63d03-b0ce-4cee-8a7f-3417702ed3c2" providerId="ADAL" clId="{E2721640-AAFC-4CF5-B9BC-5B184ABD734A}" dt="2023-09-22T19:30:07.723" v="425" actId="478"/>
          <ac:cxnSpMkLst>
            <pc:docMk/>
            <pc:sldMk cId="1461724430" sldId="2076138241"/>
            <ac:cxnSpMk id="263" creationId="{CBABE288-4CEA-A9E8-EA9D-8393C8D4AAFE}"/>
          </ac:cxnSpMkLst>
        </pc:cxnChg>
        <pc:cxnChg chg="mod">
          <ac:chgData name="Rachel Profitt" userId="33e63d03-b0ce-4cee-8a7f-3417702ed3c2" providerId="ADAL" clId="{E2721640-AAFC-4CF5-B9BC-5B184ABD734A}" dt="2023-09-22T19:30:27.743" v="446" actId="1035"/>
          <ac:cxnSpMkLst>
            <pc:docMk/>
            <pc:sldMk cId="1461724430" sldId="2076138241"/>
            <ac:cxnSpMk id="274" creationId="{6986B72F-99C4-9FF6-4D62-A137D1FCAA7B}"/>
          </ac:cxnSpMkLst>
        </pc:cxnChg>
      </pc:sldChg>
      <pc:sldChg chg="addSp delSp modSp mod">
        <pc:chgData name="Rachel Profitt" userId="33e63d03-b0ce-4cee-8a7f-3417702ed3c2" providerId="ADAL" clId="{E2721640-AAFC-4CF5-B9BC-5B184ABD734A}" dt="2023-09-22T22:19:32.217" v="1231" actId="33986"/>
        <pc:sldMkLst>
          <pc:docMk/>
          <pc:sldMk cId="1797999038" sldId="2076138243"/>
        </pc:sldMkLst>
        <pc:spChg chg="del">
          <ac:chgData name="Rachel Profitt" userId="33e63d03-b0ce-4cee-8a7f-3417702ed3c2" providerId="ADAL" clId="{E2721640-AAFC-4CF5-B9BC-5B184ABD734A}" dt="2023-09-22T21:59:35.431" v="947" actId="478"/>
          <ac:spMkLst>
            <pc:docMk/>
            <pc:sldMk cId="1797999038" sldId="2076138243"/>
            <ac:spMk id="6" creationId="{4E889332-4BBB-AD81-DC6C-DD073A6F1C2F}"/>
          </ac:spMkLst>
        </pc:spChg>
        <pc:spChg chg="mod">
          <ac:chgData name="Rachel Profitt" userId="33e63d03-b0ce-4cee-8a7f-3417702ed3c2" providerId="ADAL" clId="{E2721640-AAFC-4CF5-B9BC-5B184ABD734A}" dt="2023-09-22T22:03:31.876" v="1209" actId="14100"/>
          <ac:spMkLst>
            <pc:docMk/>
            <pc:sldMk cId="1797999038" sldId="2076138243"/>
            <ac:spMk id="7" creationId="{7C5426C8-43E9-CB6D-EC2F-B7AFDCB2FC19}"/>
          </ac:spMkLst>
        </pc:spChg>
        <pc:spChg chg="del">
          <ac:chgData name="Rachel Profitt" userId="33e63d03-b0ce-4cee-8a7f-3417702ed3c2" providerId="ADAL" clId="{E2721640-AAFC-4CF5-B9BC-5B184ABD734A}" dt="2023-09-22T21:59:48.860" v="950" actId="478"/>
          <ac:spMkLst>
            <pc:docMk/>
            <pc:sldMk cId="1797999038" sldId="2076138243"/>
            <ac:spMk id="8" creationId="{CC08D020-4065-5ED8-4C4E-F8836B6C59BB}"/>
          </ac:spMkLst>
        </pc:spChg>
        <pc:spChg chg="mod">
          <ac:chgData name="Rachel Profitt" userId="33e63d03-b0ce-4cee-8a7f-3417702ed3c2" providerId="ADAL" clId="{E2721640-AAFC-4CF5-B9BC-5B184ABD734A}" dt="2023-09-22T22:03:31.876" v="1209" actId="14100"/>
          <ac:spMkLst>
            <pc:docMk/>
            <pc:sldMk cId="1797999038" sldId="2076138243"/>
            <ac:spMk id="9" creationId="{6E255E6D-0D49-CBAD-5038-54026D1CF7B3}"/>
          </ac:spMkLst>
        </pc:spChg>
        <pc:spChg chg="del">
          <ac:chgData name="Rachel Profitt" userId="33e63d03-b0ce-4cee-8a7f-3417702ed3c2" providerId="ADAL" clId="{E2721640-AAFC-4CF5-B9BC-5B184ABD734A}" dt="2023-09-22T22:00:55.785" v="1023" actId="478"/>
          <ac:spMkLst>
            <pc:docMk/>
            <pc:sldMk cId="1797999038" sldId="2076138243"/>
            <ac:spMk id="11" creationId="{965930DA-9A50-4DA3-7404-8942AA605519}"/>
          </ac:spMkLst>
        </pc:spChg>
        <pc:spChg chg="mod">
          <ac:chgData name="Rachel Profitt" userId="33e63d03-b0ce-4cee-8a7f-3417702ed3c2" providerId="ADAL" clId="{E2721640-AAFC-4CF5-B9BC-5B184ABD734A}" dt="2023-09-22T22:02:18.760" v="1165" actId="14100"/>
          <ac:spMkLst>
            <pc:docMk/>
            <pc:sldMk cId="1797999038" sldId="2076138243"/>
            <ac:spMk id="12" creationId="{733EF8ED-F4C6-8A22-739C-16673199C428}"/>
          </ac:spMkLst>
        </pc:spChg>
        <pc:spChg chg="mod">
          <ac:chgData name="Rachel Profitt" userId="33e63d03-b0ce-4cee-8a7f-3417702ed3c2" providerId="ADAL" clId="{E2721640-AAFC-4CF5-B9BC-5B184ABD734A}" dt="2023-09-22T22:03:31.876" v="1209" actId="14100"/>
          <ac:spMkLst>
            <pc:docMk/>
            <pc:sldMk cId="1797999038" sldId="2076138243"/>
            <ac:spMk id="13" creationId="{29404F46-25C4-462C-0633-B52AD66AA140}"/>
          </ac:spMkLst>
        </pc:spChg>
        <pc:spChg chg="mod">
          <ac:chgData name="Rachel Profitt" userId="33e63d03-b0ce-4cee-8a7f-3417702ed3c2" providerId="ADAL" clId="{E2721640-AAFC-4CF5-B9BC-5B184ABD734A}" dt="2023-09-22T22:04:00.708" v="1211" actId="207"/>
          <ac:spMkLst>
            <pc:docMk/>
            <pc:sldMk cId="1797999038" sldId="2076138243"/>
            <ac:spMk id="14" creationId="{CD01E738-6656-CA86-5D6A-21E6FE2532F4}"/>
          </ac:spMkLst>
        </pc:spChg>
        <pc:spChg chg="mod">
          <ac:chgData name="Rachel Profitt" userId="33e63d03-b0ce-4cee-8a7f-3417702ed3c2" providerId="ADAL" clId="{E2721640-AAFC-4CF5-B9BC-5B184ABD734A}" dt="2023-09-22T22:03:31.876" v="1209" actId="14100"/>
          <ac:spMkLst>
            <pc:docMk/>
            <pc:sldMk cId="1797999038" sldId="2076138243"/>
            <ac:spMk id="15" creationId="{F88188FD-4D35-24FD-EDC0-FA36FF53DDF7}"/>
          </ac:spMkLst>
        </pc:spChg>
        <pc:spChg chg="add mod">
          <ac:chgData name="Rachel Profitt" userId="33e63d03-b0ce-4cee-8a7f-3417702ed3c2" providerId="ADAL" clId="{E2721640-AAFC-4CF5-B9BC-5B184ABD734A}" dt="2023-09-22T22:18:43.758" v="1221" actId="20577"/>
          <ac:spMkLst>
            <pc:docMk/>
            <pc:sldMk cId="1797999038" sldId="2076138243"/>
            <ac:spMk id="47" creationId="{4918A8ED-D298-E5C0-3931-C87721364EAF}"/>
          </ac:spMkLst>
        </pc:spChg>
        <pc:spChg chg="mod">
          <ac:chgData name="Rachel Profitt" userId="33e63d03-b0ce-4cee-8a7f-3417702ed3c2" providerId="ADAL" clId="{E2721640-AAFC-4CF5-B9BC-5B184ABD734A}" dt="2023-09-22T22:03:31.876" v="1209" actId="14100"/>
          <ac:spMkLst>
            <pc:docMk/>
            <pc:sldMk cId="1797999038" sldId="2076138243"/>
            <ac:spMk id="84" creationId="{B180E634-EB89-140D-F31E-0324097EF5B2}"/>
          </ac:spMkLst>
        </pc:spChg>
        <pc:spChg chg="mod">
          <ac:chgData name="Rachel Profitt" userId="33e63d03-b0ce-4cee-8a7f-3417702ed3c2" providerId="ADAL" clId="{E2721640-AAFC-4CF5-B9BC-5B184ABD734A}" dt="2023-09-22T22:03:31.876" v="1209" actId="14100"/>
          <ac:spMkLst>
            <pc:docMk/>
            <pc:sldMk cId="1797999038" sldId="2076138243"/>
            <ac:spMk id="86" creationId="{FB284989-0736-2F28-6CEE-3E1117B403FF}"/>
          </ac:spMkLst>
        </pc:spChg>
        <pc:spChg chg="mod">
          <ac:chgData name="Rachel Profitt" userId="33e63d03-b0ce-4cee-8a7f-3417702ed3c2" providerId="ADAL" clId="{E2721640-AAFC-4CF5-B9BC-5B184ABD734A}" dt="2023-09-22T22:03:31.876" v="1209" actId="14100"/>
          <ac:spMkLst>
            <pc:docMk/>
            <pc:sldMk cId="1797999038" sldId="2076138243"/>
            <ac:spMk id="90" creationId="{73620F1D-425E-82D8-3466-DA5D9F21B266}"/>
          </ac:spMkLst>
        </pc:spChg>
        <pc:spChg chg="mod">
          <ac:chgData name="Rachel Profitt" userId="33e63d03-b0ce-4cee-8a7f-3417702ed3c2" providerId="ADAL" clId="{E2721640-AAFC-4CF5-B9BC-5B184ABD734A}" dt="2023-09-22T22:03:31.876" v="1209" actId="14100"/>
          <ac:spMkLst>
            <pc:docMk/>
            <pc:sldMk cId="1797999038" sldId="2076138243"/>
            <ac:spMk id="92" creationId="{2178ADD9-F6E9-F60C-E850-BA80B6EE5E87}"/>
          </ac:spMkLst>
        </pc:spChg>
        <pc:spChg chg="mod">
          <ac:chgData name="Rachel Profitt" userId="33e63d03-b0ce-4cee-8a7f-3417702ed3c2" providerId="ADAL" clId="{E2721640-AAFC-4CF5-B9BC-5B184ABD734A}" dt="2023-09-22T22:06:26.578" v="1212" actId="6549"/>
          <ac:spMkLst>
            <pc:docMk/>
            <pc:sldMk cId="1797999038" sldId="2076138243"/>
            <ac:spMk id="96" creationId="{933830CD-C7EB-1769-C701-9E0568A12288}"/>
          </ac:spMkLst>
        </pc:spChg>
        <pc:spChg chg="del mod">
          <ac:chgData name="Rachel Profitt" userId="33e63d03-b0ce-4cee-8a7f-3417702ed3c2" providerId="ADAL" clId="{E2721640-AAFC-4CF5-B9BC-5B184ABD734A}" dt="2023-09-22T21:59:25.847" v="944" actId="478"/>
          <ac:spMkLst>
            <pc:docMk/>
            <pc:sldMk cId="1797999038" sldId="2076138243"/>
            <ac:spMk id="97" creationId="{2FA87F6F-AB28-A1F1-33E7-B4E51812ED87}"/>
          </ac:spMkLst>
        </pc:spChg>
        <pc:spChg chg="mod">
          <ac:chgData name="Rachel Profitt" userId="33e63d03-b0ce-4cee-8a7f-3417702ed3c2" providerId="ADAL" clId="{E2721640-AAFC-4CF5-B9BC-5B184ABD734A}" dt="2023-09-22T22:03:31.876" v="1209" actId="14100"/>
          <ac:spMkLst>
            <pc:docMk/>
            <pc:sldMk cId="1797999038" sldId="2076138243"/>
            <ac:spMk id="98" creationId="{92803DB4-0AFA-48E9-DB3D-F1A7EBDCB888}"/>
          </ac:spMkLst>
        </pc:spChg>
        <pc:spChg chg="mod">
          <ac:chgData name="Rachel Profitt" userId="33e63d03-b0ce-4cee-8a7f-3417702ed3c2" providerId="ADAL" clId="{E2721640-AAFC-4CF5-B9BC-5B184ABD734A}" dt="2023-09-22T22:03:31.876" v="1209" actId="14100"/>
          <ac:spMkLst>
            <pc:docMk/>
            <pc:sldMk cId="1797999038" sldId="2076138243"/>
            <ac:spMk id="99" creationId="{943185E0-7A88-C443-B781-B91F19277AFD}"/>
          </ac:spMkLst>
        </pc:spChg>
        <pc:spChg chg="mod">
          <ac:chgData name="Rachel Profitt" userId="33e63d03-b0ce-4cee-8a7f-3417702ed3c2" providerId="ADAL" clId="{E2721640-AAFC-4CF5-B9BC-5B184ABD734A}" dt="2023-09-22T22:04:00.708" v="1211" actId="207"/>
          <ac:spMkLst>
            <pc:docMk/>
            <pc:sldMk cId="1797999038" sldId="2076138243"/>
            <ac:spMk id="103" creationId="{F9C27996-6479-D252-639B-594F2BB9FF31}"/>
          </ac:spMkLst>
        </pc:spChg>
        <pc:cxnChg chg="del mod">
          <ac:chgData name="Rachel Profitt" userId="33e63d03-b0ce-4cee-8a7f-3417702ed3c2" providerId="ADAL" clId="{E2721640-AAFC-4CF5-B9BC-5B184ABD734A}" dt="2023-09-22T22:00:56.771" v="1024" actId="478"/>
          <ac:cxnSpMkLst>
            <pc:docMk/>
            <pc:sldMk cId="1797999038" sldId="2076138243"/>
            <ac:cxnSpMk id="17" creationId="{2761609E-121D-10C8-4821-D738B8D03E7E}"/>
          </ac:cxnSpMkLst>
        </pc:cxnChg>
        <pc:cxnChg chg="mod">
          <ac:chgData name="Rachel Profitt" userId="33e63d03-b0ce-4cee-8a7f-3417702ed3c2" providerId="ADAL" clId="{E2721640-AAFC-4CF5-B9BC-5B184ABD734A}" dt="2023-09-22T22:03:31.876" v="1209" actId="14100"/>
          <ac:cxnSpMkLst>
            <pc:docMk/>
            <pc:sldMk cId="1797999038" sldId="2076138243"/>
            <ac:cxnSpMk id="19" creationId="{465886A4-9EB3-D699-9E63-638E13DF332C}"/>
          </ac:cxnSpMkLst>
        </pc:cxnChg>
        <pc:cxnChg chg="mod">
          <ac:chgData name="Rachel Profitt" userId="33e63d03-b0ce-4cee-8a7f-3417702ed3c2" providerId="ADAL" clId="{E2721640-AAFC-4CF5-B9BC-5B184ABD734A}" dt="2023-09-22T22:03:31.876" v="1209" actId="14100"/>
          <ac:cxnSpMkLst>
            <pc:docMk/>
            <pc:sldMk cId="1797999038" sldId="2076138243"/>
            <ac:cxnSpMk id="24" creationId="{E55E9715-E731-C440-F816-827772B2BC3E}"/>
          </ac:cxnSpMkLst>
        </pc:cxnChg>
        <pc:cxnChg chg="mod">
          <ac:chgData name="Rachel Profitt" userId="33e63d03-b0ce-4cee-8a7f-3417702ed3c2" providerId="ADAL" clId="{E2721640-AAFC-4CF5-B9BC-5B184ABD734A}" dt="2023-09-22T22:03:31.876" v="1209" actId="14100"/>
          <ac:cxnSpMkLst>
            <pc:docMk/>
            <pc:sldMk cId="1797999038" sldId="2076138243"/>
            <ac:cxnSpMk id="27" creationId="{E1C513A8-C212-26FF-B221-7003240EAA08}"/>
          </ac:cxnSpMkLst>
        </pc:cxnChg>
        <pc:cxnChg chg="mod">
          <ac:chgData name="Rachel Profitt" userId="33e63d03-b0ce-4cee-8a7f-3417702ed3c2" providerId="ADAL" clId="{E2721640-AAFC-4CF5-B9BC-5B184ABD734A}" dt="2023-09-22T22:03:31.876" v="1209" actId="14100"/>
          <ac:cxnSpMkLst>
            <pc:docMk/>
            <pc:sldMk cId="1797999038" sldId="2076138243"/>
            <ac:cxnSpMk id="29" creationId="{A6E8808F-6C8C-E9CD-337A-CA4E26F0F485}"/>
          </ac:cxnSpMkLst>
        </pc:cxnChg>
        <pc:cxnChg chg="mod">
          <ac:chgData name="Rachel Profitt" userId="33e63d03-b0ce-4cee-8a7f-3417702ed3c2" providerId="ADAL" clId="{E2721640-AAFC-4CF5-B9BC-5B184ABD734A}" dt="2023-09-22T22:03:31.876" v="1209" actId="14100"/>
          <ac:cxnSpMkLst>
            <pc:docMk/>
            <pc:sldMk cId="1797999038" sldId="2076138243"/>
            <ac:cxnSpMk id="31" creationId="{2163182B-19C8-F7DD-A463-7F0C19A09C74}"/>
          </ac:cxnSpMkLst>
        </pc:cxnChg>
        <pc:cxnChg chg="mod">
          <ac:chgData name="Rachel Profitt" userId="33e63d03-b0ce-4cee-8a7f-3417702ed3c2" providerId="ADAL" clId="{E2721640-AAFC-4CF5-B9BC-5B184ABD734A}" dt="2023-09-22T22:03:31.876" v="1209" actId="14100"/>
          <ac:cxnSpMkLst>
            <pc:docMk/>
            <pc:sldMk cId="1797999038" sldId="2076138243"/>
            <ac:cxnSpMk id="33" creationId="{34035D5A-B666-0D62-41A2-C5B3B17DE6DA}"/>
          </ac:cxnSpMkLst>
        </pc:cxnChg>
        <pc:cxnChg chg="del mod">
          <ac:chgData name="Rachel Profitt" userId="33e63d03-b0ce-4cee-8a7f-3417702ed3c2" providerId="ADAL" clId="{E2721640-AAFC-4CF5-B9BC-5B184ABD734A}" dt="2023-09-22T21:59:57.644" v="953" actId="478"/>
          <ac:cxnSpMkLst>
            <pc:docMk/>
            <pc:sldMk cId="1797999038" sldId="2076138243"/>
            <ac:cxnSpMk id="37" creationId="{A0BD3C9B-6B7E-8E93-B349-9287A29EE634}"/>
          </ac:cxnSpMkLst>
        </pc:cxnChg>
        <pc:cxnChg chg="mod">
          <ac:chgData name="Rachel Profitt" userId="33e63d03-b0ce-4cee-8a7f-3417702ed3c2" providerId="ADAL" clId="{E2721640-AAFC-4CF5-B9BC-5B184ABD734A}" dt="2023-09-22T22:03:31.876" v="1209" actId="14100"/>
          <ac:cxnSpMkLst>
            <pc:docMk/>
            <pc:sldMk cId="1797999038" sldId="2076138243"/>
            <ac:cxnSpMk id="39" creationId="{0B34A7A7-FF2D-A0CE-74FB-717888A51482}"/>
          </ac:cxnSpMkLst>
        </pc:cxnChg>
        <pc:cxnChg chg="mod">
          <ac:chgData name="Rachel Profitt" userId="33e63d03-b0ce-4cee-8a7f-3417702ed3c2" providerId="ADAL" clId="{E2721640-AAFC-4CF5-B9BC-5B184ABD734A}" dt="2023-09-22T22:19:32.217" v="1231" actId="33986"/>
          <ac:cxnSpMkLst>
            <pc:docMk/>
            <pc:sldMk cId="1797999038" sldId="2076138243"/>
            <ac:cxnSpMk id="44" creationId="{51927C6B-E6EE-574A-439B-3B349D058DB3}"/>
          </ac:cxnSpMkLst>
        </pc:cxnChg>
        <pc:cxnChg chg="del mod">
          <ac:chgData name="Rachel Profitt" userId="33e63d03-b0ce-4cee-8a7f-3417702ed3c2" providerId="ADAL" clId="{E2721640-AAFC-4CF5-B9BC-5B184ABD734A}" dt="2023-09-22T21:59:29.757" v="946" actId="478"/>
          <ac:cxnSpMkLst>
            <pc:docMk/>
            <pc:sldMk cId="1797999038" sldId="2076138243"/>
            <ac:cxnSpMk id="46" creationId="{731F432F-C1C7-13B4-4215-11B673A1B16F}"/>
          </ac:cxnSpMkLst>
        </pc:cxnChg>
        <pc:cxnChg chg="add mod">
          <ac:chgData name="Rachel Profitt" userId="33e63d03-b0ce-4cee-8a7f-3417702ed3c2" providerId="ADAL" clId="{E2721640-AAFC-4CF5-B9BC-5B184ABD734A}" dt="2023-09-22T22:19:13.830" v="1228" actId="14100"/>
          <ac:cxnSpMkLst>
            <pc:docMk/>
            <pc:sldMk cId="1797999038" sldId="2076138243"/>
            <ac:cxnSpMk id="48" creationId="{F7A204D3-B86F-DF9C-549D-8A9619D36808}"/>
          </ac:cxnSpMkLst>
        </pc:cxnChg>
        <pc:cxnChg chg="mod">
          <ac:chgData name="Rachel Profitt" userId="33e63d03-b0ce-4cee-8a7f-3417702ed3c2" providerId="ADAL" clId="{E2721640-AAFC-4CF5-B9BC-5B184ABD734A}" dt="2023-09-22T22:03:41.324" v="1210" actId="14100"/>
          <ac:cxnSpMkLst>
            <pc:docMk/>
            <pc:sldMk cId="1797999038" sldId="2076138243"/>
            <ac:cxnSpMk id="49" creationId="{E3C563FD-1E7A-F2C0-4571-EA8B4C2D94BF}"/>
          </ac:cxnSpMkLst>
        </pc:cxnChg>
        <pc:cxnChg chg="add mod">
          <ac:chgData name="Rachel Profitt" userId="33e63d03-b0ce-4cee-8a7f-3417702ed3c2" providerId="ADAL" clId="{E2721640-AAFC-4CF5-B9BC-5B184ABD734A}" dt="2023-09-22T22:19:05.585" v="1227" actId="14100"/>
          <ac:cxnSpMkLst>
            <pc:docMk/>
            <pc:sldMk cId="1797999038" sldId="2076138243"/>
            <ac:cxnSpMk id="52" creationId="{F9A1DF59-A5D3-4ECD-28CA-E17B5EBA30C5}"/>
          </ac:cxnSpMkLst>
        </pc:cxnChg>
        <pc:cxnChg chg="del mod">
          <ac:chgData name="Rachel Profitt" userId="33e63d03-b0ce-4cee-8a7f-3417702ed3c2" providerId="ADAL" clId="{E2721640-AAFC-4CF5-B9BC-5B184ABD734A}" dt="2023-09-22T21:59:37.065" v="948" actId="478"/>
          <ac:cxnSpMkLst>
            <pc:docMk/>
            <pc:sldMk cId="1797999038" sldId="2076138243"/>
            <ac:cxnSpMk id="54" creationId="{61A65A46-AA74-AFC2-3D6C-EAF33C9F4B63}"/>
          </ac:cxnSpMkLst>
        </pc:cxnChg>
        <pc:cxnChg chg="del mod">
          <ac:chgData name="Rachel Profitt" userId="33e63d03-b0ce-4cee-8a7f-3417702ed3c2" providerId="ADAL" clId="{E2721640-AAFC-4CF5-B9BC-5B184ABD734A}" dt="2023-09-22T21:59:28.905" v="945" actId="478"/>
          <ac:cxnSpMkLst>
            <pc:docMk/>
            <pc:sldMk cId="1797999038" sldId="2076138243"/>
            <ac:cxnSpMk id="66" creationId="{3BE1759F-E2A1-6C87-87AB-C1C783500F3D}"/>
          </ac:cxnSpMkLst>
        </pc:cxnChg>
        <pc:cxnChg chg="mod">
          <ac:chgData name="Rachel Profitt" userId="33e63d03-b0ce-4cee-8a7f-3417702ed3c2" providerId="ADAL" clId="{E2721640-AAFC-4CF5-B9BC-5B184ABD734A}" dt="2023-09-22T22:03:31.876" v="1209" actId="14100"/>
          <ac:cxnSpMkLst>
            <pc:docMk/>
            <pc:sldMk cId="1797999038" sldId="2076138243"/>
            <ac:cxnSpMk id="73" creationId="{78468D5F-B196-8E0F-7807-88CF62F08331}"/>
          </ac:cxnSpMkLst>
        </pc:cxnChg>
        <pc:cxnChg chg="del mod">
          <ac:chgData name="Rachel Profitt" userId="33e63d03-b0ce-4cee-8a7f-3417702ed3c2" providerId="ADAL" clId="{E2721640-AAFC-4CF5-B9BC-5B184ABD734A}" dt="2023-09-22T21:59:49.953" v="951" actId="478"/>
          <ac:cxnSpMkLst>
            <pc:docMk/>
            <pc:sldMk cId="1797999038" sldId="2076138243"/>
            <ac:cxnSpMk id="76" creationId="{C95B2104-E9DC-C61C-8D89-BF80EA840D6D}"/>
          </ac:cxnSpMkLst>
        </pc:cxnChg>
        <pc:cxnChg chg="mod">
          <ac:chgData name="Rachel Profitt" userId="33e63d03-b0ce-4cee-8a7f-3417702ed3c2" providerId="ADAL" clId="{E2721640-AAFC-4CF5-B9BC-5B184ABD734A}" dt="2023-09-22T22:03:31.876" v="1209" actId="14100"/>
          <ac:cxnSpMkLst>
            <pc:docMk/>
            <pc:sldMk cId="1797999038" sldId="2076138243"/>
            <ac:cxnSpMk id="79" creationId="{0D15407E-0C1D-140B-ECAA-A3F5018879D5}"/>
          </ac:cxnSpMkLst>
        </pc:cxnChg>
        <pc:cxnChg chg="mod">
          <ac:chgData name="Rachel Profitt" userId="33e63d03-b0ce-4cee-8a7f-3417702ed3c2" providerId="ADAL" clId="{E2721640-AAFC-4CF5-B9BC-5B184ABD734A}" dt="2023-09-22T22:03:31.876" v="1209" actId="14100"/>
          <ac:cxnSpMkLst>
            <pc:docMk/>
            <pc:sldMk cId="1797999038" sldId="2076138243"/>
            <ac:cxnSpMk id="81" creationId="{7AC3C1F1-542F-DB32-63ED-61B85340B5ED}"/>
          </ac:cxnSpMkLst>
        </pc:cxnChg>
        <pc:cxnChg chg="del mod">
          <ac:chgData name="Rachel Profitt" userId="33e63d03-b0ce-4cee-8a7f-3417702ed3c2" providerId="ADAL" clId="{E2721640-AAFC-4CF5-B9BC-5B184ABD734A}" dt="2023-09-22T21:59:38.319" v="949" actId="478"/>
          <ac:cxnSpMkLst>
            <pc:docMk/>
            <pc:sldMk cId="1797999038" sldId="2076138243"/>
            <ac:cxnSpMk id="94" creationId="{18854C5F-EA9F-8A97-07FC-07FEF9DF3E10}"/>
          </ac:cxnSpMkLst>
        </pc:cxnChg>
        <pc:cxnChg chg="mod">
          <ac:chgData name="Rachel Profitt" userId="33e63d03-b0ce-4cee-8a7f-3417702ed3c2" providerId="ADAL" clId="{E2721640-AAFC-4CF5-B9BC-5B184ABD734A}" dt="2023-09-22T22:03:31.876" v="1209" actId="14100"/>
          <ac:cxnSpMkLst>
            <pc:docMk/>
            <pc:sldMk cId="1797999038" sldId="2076138243"/>
            <ac:cxnSpMk id="104" creationId="{9135C77B-FFC3-FE79-6818-6D05E753EAB6}"/>
          </ac:cxnSpMkLst>
        </pc:cxnChg>
        <pc:cxnChg chg="del mod">
          <ac:chgData name="Rachel Profitt" userId="33e63d03-b0ce-4cee-8a7f-3417702ed3c2" providerId="ADAL" clId="{E2721640-AAFC-4CF5-B9BC-5B184ABD734A}" dt="2023-09-22T21:59:51.917" v="952" actId="478"/>
          <ac:cxnSpMkLst>
            <pc:docMk/>
            <pc:sldMk cId="1797999038" sldId="2076138243"/>
            <ac:cxnSpMk id="106" creationId="{B56BF229-016E-3726-DD40-55A1A0C0E6BB}"/>
          </ac:cxnSpMkLst>
        </pc:cxnChg>
        <pc:cxnChg chg="mod">
          <ac:chgData name="Rachel Profitt" userId="33e63d03-b0ce-4cee-8a7f-3417702ed3c2" providerId="ADAL" clId="{E2721640-AAFC-4CF5-B9BC-5B184ABD734A}" dt="2023-09-22T22:03:31.876" v="1209" actId="14100"/>
          <ac:cxnSpMkLst>
            <pc:docMk/>
            <pc:sldMk cId="1797999038" sldId="2076138243"/>
            <ac:cxnSpMk id="110" creationId="{81C002AD-85E7-04A1-3C19-F15FEC0A4DB7}"/>
          </ac:cxnSpMkLst>
        </pc:cxnChg>
        <pc:cxnChg chg="mod">
          <ac:chgData name="Rachel Profitt" userId="33e63d03-b0ce-4cee-8a7f-3417702ed3c2" providerId="ADAL" clId="{E2721640-AAFC-4CF5-B9BC-5B184ABD734A}" dt="2023-09-22T22:03:31.876" v="1209" actId="14100"/>
          <ac:cxnSpMkLst>
            <pc:docMk/>
            <pc:sldMk cId="1797999038" sldId="2076138243"/>
            <ac:cxnSpMk id="113" creationId="{DD53CEBD-4956-60E6-55D3-619A1E2FCC73}"/>
          </ac:cxnSpMkLst>
        </pc:cxnChg>
        <pc:cxnChg chg="del mod">
          <ac:chgData name="Rachel Profitt" userId="33e63d03-b0ce-4cee-8a7f-3417702ed3c2" providerId="ADAL" clId="{E2721640-AAFC-4CF5-B9BC-5B184ABD734A}" dt="2023-09-22T22:01:08.748" v="1028" actId="478"/>
          <ac:cxnSpMkLst>
            <pc:docMk/>
            <pc:sldMk cId="1797999038" sldId="2076138243"/>
            <ac:cxnSpMk id="117" creationId="{25C7E364-CA90-86A1-FD0D-2C7A3FAC2EE5}"/>
          </ac:cxnSpMkLst>
        </pc:cxnChg>
        <pc:cxnChg chg="add del mod">
          <ac:chgData name="Rachel Profitt" userId="33e63d03-b0ce-4cee-8a7f-3417702ed3c2" providerId="ADAL" clId="{E2721640-AAFC-4CF5-B9BC-5B184ABD734A}" dt="2023-09-22T22:03:31.876" v="1209" actId="14100"/>
          <ac:cxnSpMkLst>
            <pc:docMk/>
            <pc:sldMk cId="1797999038" sldId="2076138243"/>
            <ac:cxnSpMk id="120" creationId="{342190DE-1D8E-D74A-78B6-E2BD4A979D82}"/>
          </ac:cxnSpMkLst>
        </pc:cxnChg>
        <pc:cxnChg chg="mod">
          <ac:chgData name="Rachel Profitt" userId="33e63d03-b0ce-4cee-8a7f-3417702ed3c2" providerId="ADAL" clId="{E2721640-AAFC-4CF5-B9BC-5B184ABD734A}" dt="2023-09-22T22:03:31.876" v="1209" actId="14100"/>
          <ac:cxnSpMkLst>
            <pc:docMk/>
            <pc:sldMk cId="1797999038" sldId="2076138243"/>
            <ac:cxnSpMk id="124" creationId="{26498058-C5F3-DB9B-DDEC-6D0F4A4A8BE2}"/>
          </ac:cxnSpMkLst>
        </pc:cxnChg>
      </pc:sldChg>
      <pc:sldChg chg="modSp mod">
        <pc:chgData name="Rachel Profitt" userId="33e63d03-b0ce-4cee-8a7f-3417702ed3c2" providerId="ADAL" clId="{E2721640-AAFC-4CF5-B9BC-5B184ABD734A}" dt="2023-09-22T20:02:11.732" v="656" actId="5736"/>
        <pc:sldMkLst>
          <pc:docMk/>
          <pc:sldMk cId="1271451233" sldId="2076138244"/>
        </pc:sldMkLst>
        <pc:graphicFrameChg chg="mod">
          <ac:chgData name="Rachel Profitt" userId="33e63d03-b0ce-4cee-8a7f-3417702ed3c2" providerId="ADAL" clId="{E2721640-AAFC-4CF5-B9BC-5B184ABD734A}" dt="2023-09-22T20:02:11.732" v="656" actId="5736"/>
          <ac:graphicFrameMkLst>
            <pc:docMk/>
            <pc:sldMk cId="1271451233" sldId="2076138244"/>
            <ac:graphicFrameMk id="2" creationId="{BB00BB58-6378-5751-7743-7F0F64512170}"/>
          </ac:graphicFrameMkLst>
        </pc:graphicFrameChg>
      </pc:sldChg>
      <pc:sldChg chg="delSp modSp mod">
        <pc:chgData name="Rachel Profitt" userId="33e63d03-b0ce-4cee-8a7f-3417702ed3c2" providerId="ADAL" clId="{E2721640-AAFC-4CF5-B9BC-5B184ABD734A}" dt="2023-09-22T20:31:55.977" v="865" actId="1036"/>
        <pc:sldMkLst>
          <pc:docMk/>
          <pc:sldMk cId="3521904030" sldId="2076138246"/>
        </pc:sldMkLst>
        <pc:spChg chg="del">
          <ac:chgData name="Rachel Profitt" userId="33e63d03-b0ce-4cee-8a7f-3417702ed3c2" providerId="ADAL" clId="{E2721640-AAFC-4CF5-B9BC-5B184ABD734A}" dt="2023-09-22T20:27:09.812" v="796" actId="478"/>
          <ac:spMkLst>
            <pc:docMk/>
            <pc:sldMk cId="3521904030" sldId="2076138246"/>
            <ac:spMk id="3" creationId="{80A8175C-8FA0-FEBC-34ED-EAF2B85DDB6F}"/>
          </ac:spMkLst>
        </pc:spChg>
        <pc:spChg chg="mod">
          <ac:chgData name="Rachel Profitt" userId="33e63d03-b0ce-4cee-8a7f-3417702ed3c2" providerId="ADAL" clId="{E2721640-AAFC-4CF5-B9BC-5B184ABD734A}" dt="2023-09-22T20:31:55.977" v="865" actId="1036"/>
          <ac:spMkLst>
            <pc:docMk/>
            <pc:sldMk cId="3521904030" sldId="2076138246"/>
            <ac:spMk id="6" creationId="{4E889332-4BBB-AD81-DC6C-DD073A6F1C2F}"/>
          </ac:spMkLst>
        </pc:spChg>
        <pc:spChg chg="mod">
          <ac:chgData name="Rachel Profitt" userId="33e63d03-b0ce-4cee-8a7f-3417702ed3c2" providerId="ADAL" clId="{E2721640-AAFC-4CF5-B9BC-5B184ABD734A}" dt="2023-09-22T20:31:55.977" v="865" actId="1036"/>
          <ac:spMkLst>
            <pc:docMk/>
            <pc:sldMk cId="3521904030" sldId="2076138246"/>
            <ac:spMk id="7" creationId="{7C5426C8-43E9-CB6D-EC2F-B7AFDCB2FC19}"/>
          </ac:spMkLst>
        </pc:spChg>
        <pc:spChg chg="del mod">
          <ac:chgData name="Rachel Profitt" userId="33e63d03-b0ce-4cee-8a7f-3417702ed3c2" providerId="ADAL" clId="{E2721640-AAFC-4CF5-B9BC-5B184ABD734A}" dt="2023-09-22T20:31:36.110" v="817" actId="478"/>
          <ac:spMkLst>
            <pc:docMk/>
            <pc:sldMk cId="3521904030" sldId="2076138246"/>
            <ac:spMk id="8" creationId="{CC08D020-4065-5ED8-4C4E-F8836B6C59BB}"/>
          </ac:spMkLst>
        </pc:spChg>
        <pc:spChg chg="mod">
          <ac:chgData name="Rachel Profitt" userId="33e63d03-b0ce-4cee-8a7f-3417702ed3c2" providerId="ADAL" clId="{E2721640-AAFC-4CF5-B9BC-5B184ABD734A}" dt="2023-09-22T20:31:44.701" v="821" actId="1076"/>
          <ac:spMkLst>
            <pc:docMk/>
            <pc:sldMk cId="3521904030" sldId="2076138246"/>
            <ac:spMk id="9" creationId="{6E255E6D-0D49-CBAD-5038-54026D1CF7B3}"/>
          </ac:spMkLst>
        </pc:spChg>
        <pc:spChg chg="mod">
          <ac:chgData name="Rachel Profitt" userId="33e63d03-b0ce-4cee-8a7f-3417702ed3c2" providerId="ADAL" clId="{E2721640-AAFC-4CF5-B9BC-5B184ABD734A}" dt="2023-09-22T20:27:43.570" v="804" actId="14100"/>
          <ac:spMkLst>
            <pc:docMk/>
            <pc:sldMk cId="3521904030" sldId="2076138246"/>
            <ac:spMk id="12" creationId="{733EF8ED-F4C6-8A22-739C-16673199C428}"/>
          </ac:spMkLst>
        </pc:spChg>
        <pc:spChg chg="mod">
          <ac:chgData name="Rachel Profitt" userId="33e63d03-b0ce-4cee-8a7f-3417702ed3c2" providerId="ADAL" clId="{E2721640-AAFC-4CF5-B9BC-5B184ABD734A}" dt="2023-09-22T20:28:28.529" v="816" actId="207"/>
          <ac:spMkLst>
            <pc:docMk/>
            <pc:sldMk cId="3521904030" sldId="2076138246"/>
            <ac:spMk id="14" creationId="{CD01E738-6656-CA86-5D6A-21E6FE2532F4}"/>
          </ac:spMkLst>
        </pc:spChg>
        <pc:spChg chg="mod">
          <ac:chgData name="Rachel Profitt" userId="33e63d03-b0ce-4cee-8a7f-3417702ed3c2" providerId="ADAL" clId="{E2721640-AAFC-4CF5-B9BC-5B184ABD734A}" dt="2023-09-22T20:31:55.977" v="865" actId="1036"/>
          <ac:spMkLst>
            <pc:docMk/>
            <pc:sldMk cId="3521904030" sldId="2076138246"/>
            <ac:spMk id="15" creationId="{F88188FD-4D35-24FD-EDC0-FA36FF53DDF7}"/>
          </ac:spMkLst>
        </pc:spChg>
        <pc:spChg chg="mod">
          <ac:chgData name="Rachel Profitt" userId="33e63d03-b0ce-4cee-8a7f-3417702ed3c2" providerId="ADAL" clId="{E2721640-AAFC-4CF5-B9BC-5B184ABD734A}" dt="2023-09-22T20:26:26.097" v="674" actId="20577"/>
          <ac:spMkLst>
            <pc:docMk/>
            <pc:sldMk cId="3521904030" sldId="2076138246"/>
            <ac:spMk id="84" creationId="{B180E634-EB89-140D-F31E-0324097EF5B2}"/>
          </ac:spMkLst>
        </pc:spChg>
        <pc:spChg chg="mod">
          <ac:chgData name="Rachel Profitt" userId="33e63d03-b0ce-4cee-8a7f-3417702ed3c2" providerId="ADAL" clId="{E2721640-AAFC-4CF5-B9BC-5B184ABD734A}" dt="2023-09-22T20:26:42.247" v="730" actId="20577"/>
          <ac:spMkLst>
            <pc:docMk/>
            <pc:sldMk cId="3521904030" sldId="2076138246"/>
            <ac:spMk id="86" creationId="{FB284989-0736-2F28-6CEE-3E1117B403FF}"/>
          </ac:spMkLst>
        </pc:spChg>
        <pc:spChg chg="mod">
          <ac:chgData name="Rachel Profitt" userId="33e63d03-b0ce-4cee-8a7f-3417702ed3c2" providerId="ADAL" clId="{E2721640-AAFC-4CF5-B9BC-5B184ABD734A}" dt="2023-09-22T20:31:55.977" v="865" actId="1036"/>
          <ac:spMkLst>
            <pc:docMk/>
            <pc:sldMk cId="3521904030" sldId="2076138246"/>
            <ac:spMk id="90" creationId="{73620F1D-425E-82D8-3466-DA5D9F21B266}"/>
          </ac:spMkLst>
        </pc:spChg>
        <pc:spChg chg="mod">
          <ac:chgData name="Rachel Profitt" userId="33e63d03-b0ce-4cee-8a7f-3417702ed3c2" providerId="ADAL" clId="{E2721640-AAFC-4CF5-B9BC-5B184ABD734A}" dt="2023-09-22T20:26:34.503" v="710" actId="20577"/>
          <ac:spMkLst>
            <pc:docMk/>
            <pc:sldMk cId="3521904030" sldId="2076138246"/>
            <ac:spMk id="96" creationId="{933830CD-C7EB-1769-C701-9E0568A12288}"/>
          </ac:spMkLst>
        </pc:spChg>
        <pc:spChg chg="mod">
          <ac:chgData name="Rachel Profitt" userId="33e63d03-b0ce-4cee-8a7f-3417702ed3c2" providerId="ADAL" clId="{E2721640-AAFC-4CF5-B9BC-5B184ABD734A}" dt="2023-09-22T20:26:52.689" v="767" actId="20577"/>
          <ac:spMkLst>
            <pc:docMk/>
            <pc:sldMk cId="3521904030" sldId="2076138246"/>
            <ac:spMk id="97" creationId="{2FA87F6F-AB28-A1F1-33E7-B4E51812ED87}"/>
          </ac:spMkLst>
        </pc:spChg>
        <pc:spChg chg="mod">
          <ac:chgData name="Rachel Profitt" userId="33e63d03-b0ce-4cee-8a7f-3417702ed3c2" providerId="ADAL" clId="{E2721640-AAFC-4CF5-B9BC-5B184ABD734A}" dt="2023-09-22T20:26:58.718" v="787" actId="20577"/>
          <ac:spMkLst>
            <pc:docMk/>
            <pc:sldMk cId="3521904030" sldId="2076138246"/>
            <ac:spMk id="98" creationId="{92803DB4-0AFA-48E9-DB3D-F1A7EBDCB888}"/>
          </ac:spMkLst>
        </pc:spChg>
        <pc:spChg chg="mod">
          <ac:chgData name="Rachel Profitt" userId="33e63d03-b0ce-4cee-8a7f-3417702ed3c2" providerId="ADAL" clId="{E2721640-AAFC-4CF5-B9BC-5B184ABD734A}" dt="2023-09-22T20:27:02.871" v="795" actId="20577"/>
          <ac:spMkLst>
            <pc:docMk/>
            <pc:sldMk cId="3521904030" sldId="2076138246"/>
            <ac:spMk id="99" creationId="{943185E0-7A88-C443-B781-B91F19277AFD}"/>
          </ac:spMkLst>
        </pc:spChg>
        <pc:spChg chg="mod">
          <ac:chgData name="Rachel Profitt" userId="33e63d03-b0ce-4cee-8a7f-3417702ed3c2" providerId="ADAL" clId="{E2721640-AAFC-4CF5-B9BC-5B184ABD734A}" dt="2023-09-22T20:28:28.529" v="816" actId="207"/>
          <ac:spMkLst>
            <pc:docMk/>
            <pc:sldMk cId="3521904030" sldId="2076138246"/>
            <ac:spMk id="103" creationId="{F9C27996-6479-D252-639B-594F2BB9FF31}"/>
          </ac:spMkLst>
        </pc:spChg>
        <pc:cxnChg chg="del mod">
          <ac:chgData name="Rachel Profitt" userId="33e63d03-b0ce-4cee-8a7f-3417702ed3c2" providerId="ADAL" clId="{E2721640-AAFC-4CF5-B9BC-5B184ABD734A}" dt="2023-09-22T20:27:14.052" v="797" actId="478"/>
          <ac:cxnSpMkLst>
            <pc:docMk/>
            <pc:sldMk cId="3521904030" sldId="2076138246"/>
            <ac:cxnSpMk id="18" creationId="{20AB23CD-5C56-50CD-545F-618EFC9403EA}"/>
          </ac:cxnSpMkLst>
        </pc:cxnChg>
        <pc:cxnChg chg="mod">
          <ac:chgData name="Rachel Profitt" userId="33e63d03-b0ce-4cee-8a7f-3417702ed3c2" providerId="ADAL" clId="{E2721640-AAFC-4CF5-B9BC-5B184ABD734A}" dt="2023-09-22T20:31:55.977" v="865" actId="1036"/>
          <ac:cxnSpMkLst>
            <pc:docMk/>
            <pc:sldMk cId="3521904030" sldId="2076138246"/>
            <ac:cxnSpMk id="21" creationId="{E4214B35-9DF7-B243-9D78-D47A6CAA3C26}"/>
          </ac:cxnSpMkLst>
        </pc:cxnChg>
        <pc:cxnChg chg="mod">
          <ac:chgData name="Rachel Profitt" userId="33e63d03-b0ce-4cee-8a7f-3417702ed3c2" providerId="ADAL" clId="{E2721640-AAFC-4CF5-B9BC-5B184ABD734A}" dt="2023-09-22T20:31:55.977" v="865" actId="1036"/>
          <ac:cxnSpMkLst>
            <pc:docMk/>
            <pc:sldMk cId="3521904030" sldId="2076138246"/>
            <ac:cxnSpMk id="23" creationId="{B20C216C-FB97-51A8-4366-438BAF2B505D}"/>
          </ac:cxnSpMkLst>
        </pc:cxnChg>
        <pc:cxnChg chg="mod">
          <ac:chgData name="Rachel Profitt" userId="33e63d03-b0ce-4cee-8a7f-3417702ed3c2" providerId="ADAL" clId="{E2721640-AAFC-4CF5-B9BC-5B184ABD734A}" dt="2023-09-22T20:31:55.977" v="865" actId="1036"/>
          <ac:cxnSpMkLst>
            <pc:docMk/>
            <pc:sldMk cId="3521904030" sldId="2076138246"/>
            <ac:cxnSpMk id="26" creationId="{05D5A050-BDF6-97D6-496D-0447AE4FC395}"/>
          </ac:cxnSpMkLst>
        </pc:cxnChg>
        <pc:cxnChg chg="del mod">
          <ac:chgData name="Rachel Profitt" userId="33e63d03-b0ce-4cee-8a7f-3417702ed3c2" providerId="ADAL" clId="{E2721640-AAFC-4CF5-B9BC-5B184ABD734A}" dt="2023-09-22T20:31:38.111" v="818" actId="478"/>
          <ac:cxnSpMkLst>
            <pc:docMk/>
            <pc:sldMk cId="3521904030" sldId="2076138246"/>
            <ac:cxnSpMk id="34" creationId="{F58205C1-28AF-D28E-CC75-587C41B5EEC7}"/>
          </ac:cxnSpMkLst>
        </pc:cxnChg>
        <pc:cxnChg chg="mod">
          <ac:chgData name="Rachel Profitt" userId="33e63d03-b0ce-4cee-8a7f-3417702ed3c2" providerId="ADAL" clId="{E2721640-AAFC-4CF5-B9BC-5B184ABD734A}" dt="2023-09-22T20:31:55.977" v="865" actId="1036"/>
          <ac:cxnSpMkLst>
            <pc:docMk/>
            <pc:sldMk cId="3521904030" sldId="2076138246"/>
            <ac:cxnSpMk id="43" creationId="{3B3E670B-FD68-9F02-6F51-72F6E3B98788}"/>
          </ac:cxnSpMkLst>
        </pc:cxnChg>
        <pc:cxnChg chg="mod">
          <ac:chgData name="Rachel Profitt" userId="33e63d03-b0ce-4cee-8a7f-3417702ed3c2" providerId="ADAL" clId="{E2721640-AAFC-4CF5-B9BC-5B184ABD734A}" dt="2023-09-22T20:27:53.925" v="806" actId="14100"/>
          <ac:cxnSpMkLst>
            <pc:docMk/>
            <pc:sldMk cId="3521904030" sldId="2076138246"/>
            <ac:cxnSpMk id="63" creationId="{A198AC90-49DC-00CE-8280-8C3CD78B6AFB}"/>
          </ac:cxnSpMkLst>
        </pc:cxnChg>
        <pc:cxnChg chg="mod">
          <ac:chgData name="Rachel Profitt" userId="33e63d03-b0ce-4cee-8a7f-3417702ed3c2" providerId="ADAL" clId="{E2721640-AAFC-4CF5-B9BC-5B184ABD734A}" dt="2023-09-22T20:31:55.977" v="865" actId="1036"/>
          <ac:cxnSpMkLst>
            <pc:docMk/>
            <pc:sldMk cId="3521904030" sldId="2076138246"/>
            <ac:cxnSpMk id="81" creationId="{7AC3C1F1-542F-DB32-63ED-61B85340B5ED}"/>
          </ac:cxnSpMkLst>
        </pc:cxnChg>
        <pc:cxnChg chg="mod">
          <ac:chgData name="Rachel Profitt" userId="33e63d03-b0ce-4cee-8a7f-3417702ed3c2" providerId="ADAL" clId="{E2721640-AAFC-4CF5-B9BC-5B184ABD734A}" dt="2023-09-22T20:31:55.977" v="865" actId="1036"/>
          <ac:cxnSpMkLst>
            <pc:docMk/>
            <pc:sldMk cId="3521904030" sldId="2076138246"/>
            <ac:cxnSpMk id="94" creationId="{18854C5F-EA9F-8A97-07FC-07FEF9DF3E10}"/>
          </ac:cxnSpMkLst>
        </pc:cxnChg>
        <pc:cxnChg chg="mod">
          <ac:chgData name="Rachel Profitt" userId="33e63d03-b0ce-4cee-8a7f-3417702ed3c2" providerId="ADAL" clId="{E2721640-AAFC-4CF5-B9BC-5B184ABD734A}" dt="2023-09-22T20:31:55.977" v="865" actId="1036"/>
          <ac:cxnSpMkLst>
            <pc:docMk/>
            <pc:sldMk cId="3521904030" sldId="2076138246"/>
            <ac:cxnSpMk id="104" creationId="{9135C77B-FFC3-FE79-6818-6D05E753EAB6}"/>
          </ac:cxnSpMkLst>
        </pc:cxnChg>
        <pc:cxnChg chg="del mod">
          <ac:chgData name="Rachel Profitt" userId="33e63d03-b0ce-4cee-8a7f-3417702ed3c2" providerId="ADAL" clId="{E2721640-AAFC-4CF5-B9BC-5B184ABD734A}" dt="2023-09-22T20:31:40.133" v="819" actId="478"/>
          <ac:cxnSpMkLst>
            <pc:docMk/>
            <pc:sldMk cId="3521904030" sldId="2076138246"/>
            <ac:cxnSpMk id="106" creationId="{B56BF229-016E-3726-DD40-55A1A0C0E6BB}"/>
          </ac:cxnSpMkLst>
        </pc:cxnChg>
        <pc:cxnChg chg="mod">
          <ac:chgData name="Rachel Profitt" userId="33e63d03-b0ce-4cee-8a7f-3417702ed3c2" providerId="ADAL" clId="{E2721640-AAFC-4CF5-B9BC-5B184ABD734A}" dt="2023-09-22T20:31:44.701" v="821" actId="1076"/>
          <ac:cxnSpMkLst>
            <pc:docMk/>
            <pc:sldMk cId="3521904030" sldId="2076138246"/>
            <ac:cxnSpMk id="110" creationId="{81C002AD-85E7-04A1-3C19-F15FEC0A4DB7}"/>
          </ac:cxnSpMkLst>
        </pc:cxnChg>
      </pc:sldChg>
    </pc:docChg>
  </pc:docChgLst>
  <pc:docChgLst>
    <pc:chgData name="Rachel Profitt" userId="33e63d03-b0ce-4cee-8a7f-3417702ed3c2" providerId="ADAL" clId="{0A73CB0A-9349-48D2-AF4A-7D91226BC2F3}"/>
    <pc:docChg chg="delSld delSection modSection">
      <pc:chgData name="Rachel Profitt" userId="33e63d03-b0ce-4cee-8a7f-3417702ed3c2" providerId="ADAL" clId="{0A73CB0A-9349-48D2-AF4A-7D91226BC2F3}" dt="2023-12-01T17:48:13.505" v="2" actId="18676"/>
      <pc:docMkLst>
        <pc:docMk/>
      </pc:docMkLst>
      <pc:sldChg chg="del">
        <pc:chgData name="Rachel Profitt" userId="33e63d03-b0ce-4cee-8a7f-3417702ed3c2" providerId="ADAL" clId="{0A73CB0A-9349-48D2-AF4A-7D91226BC2F3}" dt="2023-12-01T17:48:13.505" v="2" actId="18676"/>
        <pc:sldMkLst>
          <pc:docMk/>
          <pc:sldMk cId="3957722359" sldId="1660"/>
        </pc:sldMkLst>
      </pc:sldChg>
      <pc:sldChg chg="del">
        <pc:chgData name="Rachel Profitt" userId="33e63d03-b0ce-4cee-8a7f-3417702ed3c2" providerId="ADAL" clId="{0A73CB0A-9349-48D2-AF4A-7D91226BC2F3}" dt="2023-12-01T17:48:13.505" v="2" actId="18676"/>
        <pc:sldMkLst>
          <pc:docMk/>
          <pc:sldMk cId="737538867" sldId="1804"/>
        </pc:sldMkLst>
      </pc:sldChg>
      <pc:sldChg chg="del">
        <pc:chgData name="Rachel Profitt" userId="33e63d03-b0ce-4cee-8a7f-3417702ed3c2" providerId="ADAL" clId="{0A73CB0A-9349-48D2-AF4A-7D91226BC2F3}" dt="2023-12-01T17:48:13.505" v="2" actId="18676"/>
        <pc:sldMkLst>
          <pc:docMk/>
          <pc:sldMk cId="673758937" sldId="1994"/>
        </pc:sldMkLst>
      </pc:sldChg>
      <pc:sldChg chg="del">
        <pc:chgData name="Rachel Profitt" userId="33e63d03-b0ce-4cee-8a7f-3417702ed3c2" providerId="ADAL" clId="{0A73CB0A-9349-48D2-AF4A-7D91226BC2F3}" dt="2023-12-01T17:48:13.505" v="2" actId="18676"/>
        <pc:sldMkLst>
          <pc:docMk/>
          <pc:sldMk cId="458529531" sldId="1995"/>
        </pc:sldMkLst>
      </pc:sldChg>
      <pc:sldChg chg="del">
        <pc:chgData name="Rachel Profitt" userId="33e63d03-b0ce-4cee-8a7f-3417702ed3c2" providerId="ADAL" clId="{0A73CB0A-9349-48D2-AF4A-7D91226BC2F3}" dt="2023-12-01T17:48:13.505" v="2" actId="18676"/>
        <pc:sldMkLst>
          <pc:docMk/>
          <pc:sldMk cId="1291011522" sldId="2042"/>
        </pc:sldMkLst>
      </pc:sldChg>
      <pc:sldChg chg="del">
        <pc:chgData name="Rachel Profitt" userId="33e63d03-b0ce-4cee-8a7f-3417702ed3c2" providerId="ADAL" clId="{0A73CB0A-9349-48D2-AF4A-7D91226BC2F3}" dt="2023-12-01T17:48:13.505" v="2" actId="18676"/>
        <pc:sldMkLst>
          <pc:docMk/>
          <pc:sldMk cId="2669305560" sldId="2076138207"/>
        </pc:sldMkLst>
      </pc:sldChg>
      <pc:sldChg chg="del">
        <pc:chgData name="Rachel Profitt" userId="33e63d03-b0ce-4cee-8a7f-3417702ed3c2" providerId="ADAL" clId="{0A73CB0A-9349-48D2-AF4A-7D91226BC2F3}" dt="2023-12-01T17:48:13.505" v="2" actId="18676"/>
        <pc:sldMkLst>
          <pc:docMk/>
          <pc:sldMk cId="2365472309" sldId="2076138238"/>
        </pc:sldMkLst>
      </pc:sldChg>
      <pc:sldChg chg="del">
        <pc:chgData name="Rachel Profitt" userId="33e63d03-b0ce-4cee-8a7f-3417702ed3c2" providerId="ADAL" clId="{0A73CB0A-9349-48D2-AF4A-7D91226BC2F3}" dt="2023-12-01T17:48:08.202" v="1" actId="18676"/>
        <pc:sldMkLst>
          <pc:docMk/>
          <pc:sldMk cId="187231817" sldId="2076138239"/>
        </pc:sldMkLst>
      </pc:sldChg>
      <pc:sldChg chg="del">
        <pc:chgData name="Rachel Profitt" userId="33e63d03-b0ce-4cee-8a7f-3417702ed3c2" providerId="ADAL" clId="{0A73CB0A-9349-48D2-AF4A-7D91226BC2F3}" dt="2023-12-01T17:48:08.202" v="1" actId="18676"/>
        <pc:sldMkLst>
          <pc:docMk/>
          <pc:sldMk cId="1652376440" sldId="2076138240"/>
        </pc:sldMkLst>
      </pc:sldChg>
      <pc:sldChg chg="del">
        <pc:chgData name="Rachel Profitt" userId="33e63d03-b0ce-4cee-8a7f-3417702ed3c2" providerId="ADAL" clId="{0A73CB0A-9349-48D2-AF4A-7D91226BC2F3}" dt="2023-12-01T17:47:58.632" v="0" actId="18676"/>
        <pc:sldMkLst>
          <pc:docMk/>
          <pc:sldMk cId="2108815306" sldId="2076138242"/>
        </pc:sldMkLst>
      </pc:sldChg>
    </pc:docChg>
  </pc:docChgLst>
  <pc:docChgLst>
    <pc:chgData name="Rachel Profitt" userId="33e63d03-b0ce-4cee-8a7f-3417702ed3c2" providerId="ADAL" clId="{752F4DE8-F1F5-4931-AB53-3E55AD4B5CB8}"/>
    <pc:docChg chg="undo custSel modSld modSection">
      <pc:chgData name="Rachel Profitt" userId="33e63d03-b0ce-4cee-8a7f-3417702ed3c2" providerId="ADAL" clId="{752F4DE8-F1F5-4931-AB53-3E55AD4B5CB8}" dt="2023-03-15T15:46:14.408" v="1053" actId="5736"/>
      <pc:docMkLst>
        <pc:docMk/>
      </pc:docMkLst>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modSp delCm">
        <pc:chgData name="Rachel Profitt" userId="33e63d03-b0ce-4cee-8a7f-3417702ed3c2" providerId="ADAL" clId="{752F4DE8-F1F5-4931-AB53-3E55AD4B5CB8}" dt="2023-03-15T15:46:14.408" v="1053" actId="5736"/>
        <pc:sldMkLst>
          <pc:docMk/>
          <pc:sldMk cId="1271451233" sldId="2076138244"/>
        </pc:sldMkLst>
        <pc:graphicFrameChg chg="mod">
          <ac:chgData name="Rachel Profitt" userId="33e63d03-b0ce-4cee-8a7f-3417702ed3c2" providerId="ADAL" clId="{752F4DE8-F1F5-4931-AB53-3E55AD4B5CB8}" dt="2023-03-15T15:46:14.408" v="1053"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docChgLst>
    <pc:chgData name="Rachel Profitt" userId="33e63d03-b0ce-4cee-8a7f-3417702ed3c2" providerId="ADAL" clId="{980070DB-058B-4491-B890-A6DE6CC3FC3B}"/>
    <pc:docChg chg="undo custSel addSld modSld sldOrd addSection modSection">
      <pc:chgData name="Rachel Profitt" userId="33e63d03-b0ce-4cee-8a7f-3417702ed3c2" providerId="ADAL" clId="{980070DB-058B-4491-B890-A6DE6CC3FC3B}" dt="2023-08-15T22:01:25.324" v="1914" actId="1582"/>
      <pc:docMkLst>
        <pc:docMk/>
      </pc:docMkLst>
      <pc:sldChg chg="modSp mod">
        <pc:chgData name="Rachel Profitt" userId="33e63d03-b0ce-4cee-8a7f-3417702ed3c2" providerId="ADAL" clId="{980070DB-058B-4491-B890-A6DE6CC3FC3B}" dt="2023-08-10T23:16:44.504" v="0" actId="207"/>
        <pc:sldMkLst>
          <pc:docMk/>
          <pc:sldMk cId="1461724430" sldId="2076138241"/>
        </pc:sldMkLst>
        <pc:spChg chg="mod">
          <ac:chgData name="Rachel Profitt" userId="33e63d03-b0ce-4cee-8a7f-3417702ed3c2" providerId="ADAL" clId="{980070DB-058B-4491-B890-A6DE6CC3FC3B}" dt="2023-08-10T23:16:44.504" v="0" actId="207"/>
          <ac:spMkLst>
            <pc:docMk/>
            <pc:sldMk cId="1461724430" sldId="2076138241"/>
            <ac:spMk id="199" creationId="{4990BBEE-9634-F6C8-A796-D9015078432A}"/>
          </ac:spMkLst>
        </pc:spChg>
      </pc:sldChg>
      <pc:sldChg chg="modSp mod">
        <pc:chgData name="Rachel Profitt" userId="33e63d03-b0ce-4cee-8a7f-3417702ed3c2" providerId="ADAL" clId="{980070DB-058B-4491-B890-A6DE6CC3FC3B}" dt="2023-08-10T23:16:56.712" v="2" actId="207"/>
        <pc:sldMkLst>
          <pc:docMk/>
          <pc:sldMk cId="1797999038" sldId="2076138243"/>
        </pc:sldMkLst>
        <pc:spChg chg="mod">
          <ac:chgData name="Rachel Profitt" userId="33e63d03-b0ce-4cee-8a7f-3417702ed3c2" providerId="ADAL" clId="{980070DB-058B-4491-B890-A6DE6CC3FC3B}" dt="2023-08-10T23:16:56.712" v="2" actId="207"/>
          <ac:spMkLst>
            <pc:docMk/>
            <pc:sldMk cId="1797999038" sldId="2076138243"/>
            <ac:spMk id="96" creationId="{933830CD-C7EB-1769-C701-9E0568A12288}"/>
          </ac:spMkLst>
        </pc:spChg>
      </pc:sldChg>
      <pc:sldChg chg="ord">
        <pc:chgData name="Rachel Profitt" userId="33e63d03-b0ce-4cee-8a7f-3417702ed3c2" providerId="ADAL" clId="{980070DB-058B-4491-B890-A6DE6CC3FC3B}" dt="2023-08-11T16:19:40.101" v="7"/>
        <pc:sldMkLst>
          <pc:docMk/>
          <pc:sldMk cId="1256009503" sldId="2076138245"/>
        </pc:sldMkLst>
      </pc:sldChg>
      <pc:sldChg chg="modSp mod">
        <pc:chgData name="Rachel Profitt" userId="33e63d03-b0ce-4cee-8a7f-3417702ed3c2" providerId="ADAL" clId="{980070DB-058B-4491-B890-A6DE6CC3FC3B}" dt="2023-08-10T23:16:51.737" v="1" actId="207"/>
        <pc:sldMkLst>
          <pc:docMk/>
          <pc:sldMk cId="3521904030" sldId="2076138246"/>
        </pc:sldMkLst>
        <pc:spChg chg="mod">
          <ac:chgData name="Rachel Profitt" userId="33e63d03-b0ce-4cee-8a7f-3417702ed3c2" providerId="ADAL" clId="{980070DB-058B-4491-B890-A6DE6CC3FC3B}" dt="2023-08-10T23:16:51.737" v="1" actId="207"/>
          <ac:spMkLst>
            <pc:docMk/>
            <pc:sldMk cId="3521904030" sldId="2076138246"/>
            <ac:spMk id="3" creationId="{80A8175C-8FA0-FEBC-34ED-EAF2B85DDB6F}"/>
          </ac:spMkLst>
        </pc:spChg>
        <pc:spChg chg="mod">
          <ac:chgData name="Rachel Profitt" userId="33e63d03-b0ce-4cee-8a7f-3417702ed3c2" providerId="ADAL" clId="{980070DB-058B-4491-B890-A6DE6CC3FC3B}" dt="2023-08-10T23:16:51.737" v="1" actId="207"/>
          <ac:spMkLst>
            <pc:docMk/>
            <pc:sldMk cId="3521904030" sldId="2076138246"/>
            <ac:spMk id="90" creationId="{73620F1D-425E-82D8-3466-DA5D9F21B266}"/>
          </ac:spMkLst>
        </pc:spChg>
        <pc:spChg chg="mod">
          <ac:chgData name="Rachel Profitt" userId="33e63d03-b0ce-4cee-8a7f-3417702ed3c2" providerId="ADAL" clId="{980070DB-058B-4491-B890-A6DE6CC3FC3B}" dt="2023-08-10T23:16:51.737" v="1" actId="207"/>
          <ac:spMkLst>
            <pc:docMk/>
            <pc:sldMk cId="3521904030" sldId="2076138246"/>
            <ac:spMk id="96" creationId="{933830CD-C7EB-1769-C701-9E0568A12288}"/>
          </ac:spMkLst>
        </pc:spChg>
      </pc:sldChg>
      <pc:sldChg chg="addSp delSp modSp add mod">
        <pc:chgData name="Rachel Profitt" userId="33e63d03-b0ce-4cee-8a7f-3417702ed3c2" providerId="ADAL" clId="{980070DB-058B-4491-B890-A6DE6CC3FC3B}" dt="2023-08-15T22:01:25.324" v="1914" actId="1582"/>
        <pc:sldMkLst>
          <pc:docMk/>
          <pc:sldMk cId="842456658" sldId="2076138247"/>
        </pc:sldMkLst>
        <pc:spChg chg="add mod ord">
          <ac:chgData name="Rachel Profitt" userId="33e63d03-b0ce-4cee-8a7f-3417702ed3c2" providerId="ADAL" clId="{980070DB-058B-4491-B890-A6DE6CC3FC3B}" dt="2023-08-15T22:01:11.138" v="1912" actId="166"/>
          <ac:spMkLst>
            <pc:docMk/>
            <pc:sldMk cId="842456658" sldId="2076138247"/>
            <ac:spMk id="2" creationId="{13A16509-B8F9-1602-EBB1-9C8F898869E5}"/>
          </ac:spMkLst>
        </pc:spChg>
        <pc:spChg chg="add mod">
          <ac:chgData name="Rachel Profitt" userId="33e63d03-b0ce-4cee-8a7f-3417702ed3c2" providerId="ADAL" clId="{980070DB-058B-4491-B890-A6DE6CC3FC3B}" dt="2023-08-15T21:58:28.098" v="1850" actId="6549"/>
          <ac:spMkLst>
            <pc:docMk/>
            <pc:sldMk cId="842456658" sldId="2076138247"/>
            <ac:spMk id="3" creationId="{50BA2F4C-833B-C8B1-FB7F-139C130A4F60}"/>
          </ac:spMkLst>
        </pc:spChg>
        <pc:spChg chg="add mod">
          <ac:chgData name="Rachel Profitt" userId="33e63d03-b0ce-4cee-8a7f-3417702ed3c2" providerId="ADAL" clId="{980070DB-058B-4491-B890-A6DE6CC3FC3B}" dt="2023-08-15T21:58:38.516" v="1859" actId="20577"/>
          <ac:spMkLst>
            <pc:docMk/>
            <pc:sldMk cId="842456658" sldId="2076138247"/>
            <ac:spMk id="4" creationId="{3F81B67F-E34F-CA7D-68ED-7F545DC57DA3}"/>
          </ac:spMkLst>
        </pc:spChg>
        <pc:spChg chg="add mod">
          <ac:chgData name="Rachel Profitt" userId="33e63d03-b0ce-4cee-8a7f-3417702ed3c2" providerId="ADAL" clId="{980070DB-058B-4491-B890-A6DE6CC3FC3B}" dt="2023-08-15T21:59:02.777" v="1875" actId="20577"/>
          <ac:spMkLst>
            <pc:docMk/>
            <pc:sldMk cId="842456658" sldId="2076138247"/>
            <ac:spMk id="5" creationId="{75732233-C734-EC72-FD0A-905E685AE30B}"/>
          </ac:spMkLst>
        </pc:spChg>
        <pc:spChg chg="del mod">
          <ac:chgData name="Rachel Profitt" userId="33e63d03-b0ce-4cee-8a7f-3417702ed3c2" providerId="ADAL" clId="{980070DB-058B-4491-B890-A6DE6CC3FC3B}" dt="2023-08-14T15:23:53.193" v="1206" actId="478"/>
          <ac:spMkLst>
            <pc:docMk/>
            <pc:sldMk cId="842456658" sldId="2076138247"/>
            <ac:spMk id="6" creationId="{4E889332-4BBB-AD81-DC6C-DD073A6F1C2F}"/>
          </ac:spMkLst>
        </pc:spChg>
        <pc:spChg chg="del mod">
          <ac:chgData name="Rachel Profitt" userId="33e63d03-b0ce-4cee-8a7f-3417702ed3c2" providerId="ADAL" clId="{980070DB-058B-4491-B890-A6DE6CC3FC3B}" dt="2023-08-14T15:24:23.545" v="1251" actId="478"/>
          <ac:spMkLst>
            <pc:docMk/>
            <pc:sldMk cId="842456658" sldId="2076138247"/>
            <ac:spMk id="7" creationId="{7C5426C8-43E9-CB6D-EC2F-B7AFDCB2FC19}"/>
          </ac:spMkLst>
        </pc:spChg>
        <pc:spChg chg="del mod">
          <ac:chgData name="Rachel Profitt" userId="33e63d03-b0ce-4cee-8a7f-3417702ed3c2" providerId="ADAL" clId="{980070DB-058B-4491-B890-A6DE6CC3FC3B}" dt="2023-08-14T15:24:38.785" v="1288" actId="478"/>
          <ac:spMkLst>
            <pc:docMk/>
            <pc:sldMk cId="842456658" sldId="2076138247"/>
            <ac:spMk id="8" creationId="{CC08D020-4065-5ED8-4C4E-F8836B6C59BB}"/>
          </ac:spMkLst>
        </pc:spChg>
        <pc:spChg chg="add del mod">
          <ac:chgData name="Rachel Profitt" userId="33e63d03-b0ce-4cee-8a7f-3417702ed3c2" providerId="ADAL" clId="{980070DB-058B-4491-B890-A6DE6CC3FC3B}" dt="2023-08-14T15:35:03.852" v="1501" actId="552"/>
          <ac:spMkLst>
            <pc:docMk/>
            <pc:sldMk cId="842456658" sldId="2076138247"/>
            <ac:spMk id="9" creationId="{6E255E6D-0D49-CBAD-5038-54026D1CF7B3}"/>
          </ac:spMkLst>
        </pc:spChg>
        <pc:spChg chg="add mod">
          <ac:chgData name="Rachel Profitt" userId="33e63d03-b0ce-4cee-8a7f-3417702ed3c2" providerId="ADAL" clId="{980070DB-058B-4491-B890-A6DE6CC3FC3B}" dt="2023-08-15T21:59:09.489" v="1884" actId="20577"/>
          <ac:spMkLst>
            <pc:docMk/>
            <pc:sldMk cId="842456658" sldId="2076138247"/>
            <ac:spMk id="10" creationId="{362B6BDD-1272-CAD4-6AC2-20053308DA2B}"/>
          </ac:spMkLst>
        </pc:spChg>
        <pc:spChg chg="mod">
          <ac:chgData name="Rachel Profitt" userId="33e63d03-b0ce-4cee-8a7f-3417702ed3c2" providerId="ADAL" clId="{980070DB-058B-4491-B890-A6DE6CC3FC3B}" dt="2023-08-14T15:11:01.486" v="989" actId="14100"/>
          <ac:spMkLst>
            <pc:docMk/>
            <pc:sldMk cId="842456658" sldId="2076138247"/>
            <ac:spMk id="11" creationId="{965930DA-9A50-4DA3-7404-8942AA605519}"/>
          </ac:spMkLst>
        </pc:spChg>
        <pc:spChg chg="mod">
          <ac:chgData name="Rachel Profitt" userId="33e63d03-b0ce-4cee-8a7f-3417702ed3c2" providerId="ADAL" clId="{980070DB-058B-4491-B890-A6DE6CC3FC3B}" dt="2023-08-14T15:48:06.058" v="1714" actId="14100"/>
          <ac:spMkLst>
            <pc:docMk/>
            <pc:sldMk cId="842456658" sldId="2076138247"/>
            <ac:spMk id="12" creationId="{733EF8ED-F4C6-8A22-739C-16673199C428}"/>
          </ac:spMkLst>
        </pc:spChg>
        <pc:spChg chg="mod">
          <ac:chgData name="Rachel Profitt" userId="33e63d03-b0ce-4cee-8a7f-3417702ed3c2" providerId="ADAL" clId="{980070DB-058B-4491-B890-A6DE6CC3FC3B}" dt="2023-08-14T15:11:01.486" v="989" actId="14100"/>
          <ac:spMkLst>
            <pc:docMk/>
            <pc:sldMk cId="842456658" sldId="2076138247"/>
            <ac:spMk id="13" creationId="{29404F46-25C4-462C-0633-B52AD66AA140}"/>
          </ac:spMkLst>
        </pc:spChg>
        <pc:spChg chg="mod">
          <ac:chgData name="Rachel Profitt" userId="33e63d03-b0ce-4cee-8a7f-3417702ed3c2" providerId="ADAL" clId="{980070DB-058B-4491-B890-A6DE6CC3FC3B}" dt="2023-08-14T15:35:27.275" v="1505" actId="207"/>
          <ac:spMkLst>
            <pc:docMk/>
            <pc:sldMk cId="842456658" sldId="2076138247"/>
            <ac:spMk id="14" creationId="{CD01E738-6656-CA86-5D6A-21E6FE2532F4}"/>
          </ac:spMkLst>
        </pc:spChg>
        <pc:spChg chg="mod">
          <ac:chgData name="Rachel Profitt" userId="33e63d03-b0ce-4cee-8a7f-3417702ed3c2" providerId="ADAL" clId="{980070DB-058B-4491-B890-A6DE6CC3FC3B}" dt="2023-08-14T15:35:03.852" v="1501" actId="552"/>
          <ac:spMkLst>
            <pc:docMk/>
            <pc:sldMk cId="842456658" sldId="2076138247"/>
            <ac:spMk id="15" creationId="{F88188FD-4D35-24FD-EDC0-FA36FF53DDF7}"/>
          </ac:spMkLst>
        </pc:spChg>
        <pc:spChg chg="add mod">
          <ac:chgData name="Rachel Profitt" userId="33e63d03-b0ce-4cee-8a7f-3417702ed3c2" providerId="ADAL" clId="{980070DB-058B-4491-B890-A6DE6CC3FC3B}" dt="2023-08-15T21:59:15.681" v="1893" actId="20577"/>
          <ac:spMkLst>
            <pc:docMk/>
            <pc:sldMk cId="842456658" sldId="2076138247"/>
            <ac:spMk id="16" creationId="{9CAC69AA-5EEB-02CC-5D0B-7914A718C015}"/>
          </ac:spMkLst>
        </pc:spChg>
        <pc:spChg chg="add del mod">
          <ac:chgData name="Rachel Profitt" userId="33e63d03-b0ce-4cee-8a7f-3417702ed3c2" providerId="ADAL" clId="{980070DB-058B-4491-B890-A6DE6CC3FC3B}" dt="2023-08-11T16:42:52.775" v="890"/>
          <ac:spMkLst>
            <pc:docMk/>
            <pc:sldMk cId="842456658" sldId="2076138247"/>
            <ac:spMk id="18" creationId="{38E8F153-0153-64AB-627F-6CB85A3190E1}"/>
          </ac:spMkLst>
        </pc:spChg>
        <pc:spChg chg="add del mod">
          <ac:chgData name="Rachel Profitt" userId="33e63d03-b0ce-4cee-8a7f-3417702ed3c2" providerId="ADAL" clId="{980070DB-058B-4491-B890-A6DE6CC3FC3B}" dt="2023-08-14T15:17:48.169" v="1086" actId="478"/>
          <ac:spMkLst>
            <pc:docMk/>
            <pc:sldMk cId="842456658" sldId="2076138247"/>
            <ac:spMk id="45" creationId="{1C4C4C80-44F4-A767-61B1-8AC22BE36D68}"/>
          </ac:spMkLst>
        </pc:spChg>
        <pc:spChg chg="add del mod">
          <ac:chgData name="Rachel Profitt" userId="33e63d03-b0ce-4cee-8a7f-3417702ed3c2" providerId="ADAL" clId="{980070DB-058B-4491-B890-A6DE6CC3FC3B}" dt="2023-08-14T15:35:03.852" v="1501" actId="552"/>
          <ac:spMkLst>
            <pc:docMk/>
            <pc:sldMk cId="842456658" sldId="2076138247"/>
            <ac:spMk id="82" creationId="{F63BB3FD-D683-E0D2-600C-D9C302383347}"/>
          </ac:spMkLst>
        </pc:spChg>
        <pc:spChg chg="mod">
          <ac:chgData name="Rachel Profitt" userId="33e63d03-b0ce-4cee-8a7f-3417702ed3c2" providerId="ADAL" clId="{980070DB-058B-4491-B890-A6DE6CC3FC3B}" dt="2023-08-14T15:11:13.479" v="992" actId="1076"/>
          <ac:spMkLst>
            <pc:docMk/>
            <pc:sldMk cId="842456658" sldId="2076138247"/>
            <ac:spMk id="84" creationId="{B180E634-EB89-140D-F31E-0324097EF5B2}"/>
          </ac:spMkLst>
        </pc:spChg>
        <pc:spChg chg="mod">
          <ac:chgData name="Rachel Profitt" userId="33e63d03-b0ce-4cee-8a7f-3417702ed3c2" providerId="ADAL" clId="{980070DB-058B-4491-B890-A6DE6CC3FC3B}" dt="2023-08-15T21:56:53.845" v="1740" actId="6549"/>
          <ac:spMkLst>
            <pc:docMk/>
            <pc:sldMk cId="842456658" sldId="2076138247"/>
            <ac:spMk id="86" creationId="{FB284989-0736-2F28-6CEE-3E1117B403FF}"/>
          </ac:spMkLst>
        </pc:spChg>
        <pc:spChg chg="del">
          <ac:chgData name="Rachel Profitt" userId="33e63d03-b0ce-4cee-8a7f-3417702ed3c2" providerId="ADAL" clId="{980070DB-058B-4491-B890-A6DE6CC3FC3B}" dt="2023-08-11T16:44:23.905" v="941" actId="478"/>
          <ac:spMkLst>
            <pc:docMk/>
            <pc:sldMk cId="842456658" sldId="2076138247"/>
            <ac:spMk id="90" creationId="{73620F1D-425E-82D8-3466-DA5D9F21B266}"/>
          </ac:spMkLst>
        </pc:spChg>
        <pc:spChg chg="add del mod">
          <ac:chgData name="Rachel Profitt" userId="33e63d03-b0ce-4cee-8a7f-3417702ed3c2" providerId="ADAL" clId="{980070DB-058B-4491-B890-A6DE6CC3FC3B}" dt="2023-08-14T15:11:24.827" v="994" actId="14100"/>
          <ac:spMkLst>
            <pc:docMk/>
            <pc:sldMk cId="842456658" sldId="2076138247"/>
            <ac:spMk id="92" creationId="{2178ADD9-F6E9-F60C-E850-BA80B6EE5E87}"/>
          </ac:spMkLst>
        </pc:spChg>
        <pc:spChg chg="mod">
          <ac:chgData name="Rachel Profitt" userId="33e63d03-b0ce-4cee-8a7f-3417702ed3c2" providerId="ADAL" clId="{980070DB-058B-4491-B890-A6DE6CC3FC3B}" dt="2023-08-14T15:11:33.449" v="995" actId="1076"/>
          <ac:spMkLst>
            <pc:docMk/>
            <pc:sldMk cId="842456658" sldId="2076138247"/>
            <ac:spMk id="96" creationId="{933830CD-C7EB-1769-C701-9E0568A12288}"/>
          </ac:spMkLst>
        </pc:spChg>
        <pc:spChg chg="mod">
          <ac:chgData name="Rachel Profitt" userId="33e63d03-b0ce-4cee-8a7f-3417702ed3c2" providerId="ADAL" clId="{980070DB-058B-4491-B890-A6DE6CC3FC3B}" dt="2023-08-15T21:57:19.017" v="1791" actId="313"/>
          <ac:spMkLst>
            <pc:docMk/>
            <pc:sldMk cId="842456658" sldId="2076138247"/>
            <ac:spMk id="97" creationId="{2FA87F6F-AB28-A1F1-33E7-B4E51812ED87}"/>
          </ac:spMkLst>
        </pc:spChg>
        <pc:spChg chg="mod">
          <ac:chgData name="Rachel Profitt" userId="33e63d03-b0ce-4cee-8a7f-3417702ed3c2" providerId="ADAL" clId="{980070DB-058B-4491-B890-A6DE6CC3FC3B}" dt="2023-08-15T21:57:24.481" v="1800" actId="20577"/>
          <ac:spMkLst>
            <pc:docMk/>
            <pc:sldMk cId="842456658" sldId="2076138247"/>
            <ac:spMk id="98" creationId="{92803DB4-0AFA-48E9-DB3D-F1A7EBDCB888}"/>
          </ac:spMkLst>
        </pc:spChg>
        <pc:spChg chg="mod">
          <ac:chgData name="Rachel Profitt" userId="33e63d03-b0ce-4cee-8a7f-3417702ed3c2" providerId="ADAL" clId="{980070DB-058B-4491-B890-A6DE6CC3FC3B}" dt="2023-08-15T21:57:04.937" v="1755" actId="20577"/>
          <ac:spMkLst>
            <pc:docMk/>
            <pc:sldMk cId="842456658" sldId="2076138247"/>
            <ac:spMk id="99" creationId="{943185E0-7A88-C443-B781-B91F19277AFD}"/>
          </ac:spMkLst>
        </pc:spChg>
        <pc:spChg chg="mod">
          <ac:chgData name="Rachel Profitt" userId="33e63d03-b0ce-4cee-8a7f-3417702ed3c2" providerId="ADAL" clId="{980070DB-058B-4491-B890-A6DE6CC3FC3B}" dt="2023-08-14T15:35:30.841" v="1506" actId="207"/>
          <ac:spMkLst>
            <pc:docMk/>
            <pc:sldMk cId="842456658" sldId="2076138247"/>
            <ac:spMk id="103" creationId="{F9C27996-6479-D252-639B-594F2BB9FF31}"/>
          </ac:spMkLst>
        </pc:spChg>
        <pc:spChg chg="add mod">
          <ac:chgData name="Rachel Profitt" userId="33e63d03-b0ce-4cee-8a7f-3417702ed3c2" providerId="ADAL" clId="{980070DB-058B-4491-B890-A6DE6CC3FC3B}" dt="2023-08-14T15:48:31.943" v="1721" actId="1036"/>
          <ac:spMkLst>
            <pc:docMk/>
            <pc:sldMk cId="842456658" sldId="2076138247"/>
            <ac:spMk id="131" creationId="{4C4EB281-7658-FE4A-D0C4-5EC0B642BED8}"/>
          </ac:spMkLst>
        </pc:spChg>
        <pc:spChg chg="add mod">
          <ac:chgData name="Rachel Profitt" userId="33e63d03-b0ce-4cee-8a7f-3417702ed3c2" providerId="ADAL" clId="{980070DB-058B-4491-B890-A6DE6CC3FC3B}" dt="2023-08-14T15:35:03.852" v="1501" actId="552"/>
          <ac:spMkLst>
            <pc:docMk/>
            <pc:sldMk cId="842456658" sldId="2076138247"/>
            <ac:spMk id="154" creationId="{5677D6A6-6721-0A01-1E14-FD728FEBEFB2}"/>
          </ac:spMkLst>
        </pc:spChg>
        <pc:spChg chg="add mod">
          <ac:chgData name="Rachel Profitt" userId="33e63d03-b0ce-4cee-8a7f-3417702ed3c2" providerId="ADAL" clId="{980070DB-058B-4491-B890-A6DE6CC3FC3B}" dt="2023-08-14T15:35:03.852" v="1501" actId="552"/>
          <ac:spMkLst>
            <pc:docMk/>
            <pc:sldMk cId="842456658" sldId="2076138247"/>
            <ac:spMk id="155" creationId="{089A28C1-0829-04D8-B2A6-44A27A258C74}"/>
          </ac:spMkLst>
        </pc:spChg>
        <pc:spChg chg="add mod">
          <ac:chgData name="Rachel Profitt" userId="33e63d03-b0ce-4cee-8a7f-3417702ed3c2" providerId="ADAL" clId="{980070DB-058B-4491-B890-A6DE6CC3FC3B}" dt="2023-08-14T15:35:03.852" v="1501" actId="552"/>
          <ac:spMkLst>
            <pc:docMk/>
            <pc:sldMk cId="842456658" sldId="2076138247"/>
            <ac:spMk id="156" creationId="{4C890CB0-0C82-6323-5956-90A7C655BC29}"/>
          </ac:spMkLst>
        </pc:spChg>
        <pc:spChg chg="add mod">
          <ac:chgData name="Rachel Profitt" userId="33e63d03-b0ce-4cee-8a7f-3417702ed3c2" providerId="ADAL" clId="{980070DB-058B-4491-B890-A6DE6CC3FC3B}" dt="2023-08-14T15:35:03.852" v="1501" actId="552"/>
          <ac:spMkLst>
            <pc:docMk/>
            <pc:sldMk cId="842456658" sldId="2076138247"/>
            <ac:spMk id="157" creationId="{1460B674-E724-3A0F-31EF-BBAA991E02FF}"/>
          </ac:spMkLst>
        </pc:spChg>
        <pc:spChg chg="add mod">
          <ac:chgData name="Rachel Profitt" userId="33e63d03-b0ce-4cee-8a7f-3417702ed3c2" providerId="ADAL" clId="{980070DB-058B-4491-B890-A6DE6CC3FC3B}" dt="2023-08-14T15:35:03.852" v="1501" actId="552"/>
          <ac:spMkLst>
            <pc:docMk/>
            <pc:sldMk cId="842456658" sldId="2076138247"/>
            <ac:spMk id="209" creationId="{26870815-245C-B471-05ED-C874BBC1D2B1}"/>
          </ac:spMkLst>
        </pc:spChg>
        <pc:spChg chg="add mod">
          <ac:chgData name="Rachel Profitt" userId="33e63d03-b0ce-4cee-8a7f-3417702ed3c2" providerId="ADAL" clId="{980070DB-058B-4491-B890-A6DE6CC3FC3B}" dt="2023-08-14T15:35:03.852" v="1501" actId="552"/>
          <ac:spMkLst>
            <pc:docMk/>
            <pc:sldMk cId="842456658" sldId="2076138247"/>
            <ac:spMk id="211" creationId="{041B76B5-2B28-BE36-AEDA-E33C79CBD009}"/>
          </ac:spMkLst>
        </pc:spChg>
        <pc:spChg chg="add mod">
          <ac:chgData name="Rachel Profitt" userId="33e63d03-b0ce-4cee-8a7f-3417702ed3c2" providerId="ADAL" clId="{980070DB-058B-4491-B890-A6DE6CC3FC3B}" dt="2023-08-14T15:49:10.375" v="1726" actId="1076"/>
          <ac:spMkLst>
            <pc:docMk/>
            <pc:sldMk cId="842456658" sldId="2076138247"/>
            <ac:spMk id="319" creationId="{0DEE9FF6-8FAC-157A-20B9-C096AA58702C}"/>
          </ac:spMkLst>
        </pc:spChg>
        <pc:spChg chg="add mod">
          <ac:chgData name="Rachel Profitt" userId="33e63d03-b0ce-4cee-8a7f-3417702ed3c2" providerId="ADAL" clId="{980070DB-058B-4491-B890-A6DE6CC3FC3B}" dt="2023-08-14T15:49:19.362" v="1731" actId="20577"/>
          <ac:spMkLst>
            <pc:docMk/>
            <pc:sldMk cId="842456658" sldId="2076138247"/>
            <ac:spMk id="320" creationId="{EDDB48F3-3751-B031-C526-8C6EFD40D4F7}"/>
          </ac:spMkLst>
        </pc:spChg>
        <pc:cxnChg chg="mod">
          <ac:chgData name="Rachel Profitt" userId="33e63d03-b0ce-4cee-8a7f-3417702ed3c2" providerId="ADAL" clId="{980070DB-058B-4491-B890-A6DE6CC3FC3B}" dt="2023-08-14T15:20:40.353" v="1127" actId="552"/>
          <ac:cxnSpMkLst>
            <pc:docMk/>
            <pc:sldMk cId="842456658" sldId="2076138247"/>
            <ac:cxnSpMk id="17" creationId="{2761609E-121D-10C8-4821-D738B8D03E7E}"/>
          </ac:cxnSpMkLst>
        </pc:cxnChg>
        <pc:cxnChg chg="mod">
          <ac:chgData name="Rachel Profitt" userId="33e63d03-b0ce-4cee-8a7f-3417702ed3c2" providerId="ADAL" clId="{980070DB-058B-4491-B890-A6DE6CC3FC3B}" dt="2023-08-14T15:20:40.353" v="1127" actId="552"/>
          <ac:cxnSpMkLst>
            <pc:docMk/>
            <pc:sldMk cId="842456658" sldId="2076138247"/>
            <ac:cxnSpMk id="19" creationId="{465886A4-9EB3-D699-9E63-638E13DF332C}"/>
          </ac:cxnSpMkLst>
        </pc:cxnChg>
        <pc:cxnChg chg="mod">
          <ac:chgData name="Rachel Profitt" userId="33e63d03-b0ce-4cee-8a7f-3417702ed3c2" providerId="ADAL" clId="{980070DB-058B-4491-B890-A6DE6CC3FC3B}" dt="2023-08-14T15:20:40.353" v="1127" actId="552"/>
          <ac:cxnSpMkLst>
            <pc:docMk/>
            <pc:sldMk cId="842456658" sldId="2076138247"/>
            <ac:cxnSpMk id="24" creationId="{E55E9715-E731-C440-F816-827772B2BC3E}"/>
          </ac:cxnSpMkLst>
        </pc:cxnChg>
        <pc:cxnChg chg="add del mod">
          <ac:chgData name="Rachel Profitt" userId="33e63d03-b0ce-4cee-8a7f-3417702ed3c2" providerId="ADAL" clId="{980070DB-058B-4491-B890-A6DE6CC3FC3B}" dt="2023-08-14T15:11:24.827" v="994" actId="14100"/>
          <ac:cxnSpMkLst>
            <pc:docMk/>
            <pc:sldMk cId="842456658" sldId="2076138247"/>
            <ac:cxnSpMk id="27" creationId="{E1C513A8-C212-26FF-B221-7003240EAA08}"/>
          </ac:cxnSpMkLst>
        </pc:cxnChg>
        <pc:cxnChg chg="add del mod">
          <ac:chgData name="Rachel Profitt" userId="33e63d03-b0ce-4cee-8a7f-3417702ed3c2" providerId="ADAL" clId="{980070DB-058B-4491-B890-A6DE6CC3FC3B}" dt="2023-08-14T15:11:33.449" v="995" actId="1076"/>
          <ac:cxnSpMkLst>
            <pc:docMk/>
            <pc:sldMk cId="842456658" sldId="2076138247"/>
            <ac:cxnSpMk id="29" creationId="{A6E8808F-6C8C-E9CD-337A-CA4E26F0F485}"/>
          </ac:cxnSpMkLst>
        </pc:cxnChg>
        <pc:cxnChg chg="del mod">
          <ac:chgData name="Rachel Profitt" userId="33e63d03-b0ce-4cee-8a7f-3417702ed3c2" providerId="ADAL" clId="{980070DB-058B-4491-B890-A6DE6CC3FC3B}" dt="2023-08-11T16:44:25.537" v="942" actId="478"/>
          <ac:cxnSpMkLst>
            <pc:docMk/>
            <pc:sldMk cId="842456658" sldId="2076138247"/>
            <ac:cxnSpMk id="31" creationId="{2163182B-19C8-F7DD-A463-7F0C19A09C74}"/>
          </ac:cxnSpMkLst>
        </pc:cxnChg>
        <pc:cxnChg chg="mod">
          <ac:chgData name="Rachel Profitt" userId="33e63d03-b0ce-4cee-8a7f-3417702ed3c2" providerId="ADAL" clId="{980070DB-058B-4491-B890-A6DE6CC3FC3B}" dt="2023-08-14T15:20:45.615" v="1128" actId="552"/>
          <ac:cxnSpMkLst>
            <pc:docMk/>
            <pc:sldMk cId="842456658" sldId="2076138247"/>
            <ac:cxnSpMk id="33" creationId="{34035D5A-B666-0D62-41A2-C5B3B17DE6DA}"/>
          </ac:cxnSpMkLst>
        </pc:cxnChg>
        <pc:cxnChg chg="mod">
          <ac:chgData name="Rachel Profitt" userId="33e63d03-b0ce-4cee-8a7f-3417702ed3c2" providerId="ADAL" clId="{980070DB-058B-4491-B890-A6DE6CC3FC3B}" dt="2023-08-14T15:20:50.518" v="1129" actId="552"/>
          <ac:cxnSpMkLst>
            <pc:docMk/>
            <pc:sldMk cId="842456658" sldId="2076138247"/>
            <ac:cxnSpMk id="37" creationId="{A0BD3C9B-6B7E-8E93-B349-9287A29EE634}"/>
          </ac:cxnSpMkLst>
        </pc:cxnChg>
        <pc:cxnChg chg="mod">
          <ac:chgData name="Rachel Profitt" userId="33e63d03-b0ce-4cee-8a7f-3417702ed3c2" providerId="ADAL" clId="{980070DB-058B-4491-B890-A6DE6CC3FC3B}" dt="2023-08-14T15:20:50.518" v="1129" actId="552"/>
          <ac:cxnSpMkLst>
            <pc:docMk/>
            <pc:sldMk cId="842456658" sldId="2076138247"/>
            <ac:cxnSpMk id="39" creationId="{0B34A7A7-FF2D-A0CE-74FB-717888A51482}"/>
          </ac:cxnSpMkLst>
        </pc:cxnChg>
        <pc:cxnChg chg="del mod">
          <ac:chgData name="Rachel Profitt" userId="33e63d03-b0ce-4cee-8a7f-3417702ed3c2" providerId="ADAL" clId="{980070DB-058B-4491-B890-A6DE6CC3FC3B}" dt="2023-08-11T16:44:31.146" v="947" actId="478"/>
          <ac:cxnSpMkLst>
            <pc:docMk/>
            <pc:sldMk cId="842456658" sldId="2076138247"/>
            <ac:cxnSpMk id="44" creationId="{51927C6B-E6EE-574A-439B-3B349D058DB3}"/>
          </ac:cxnSpMkLst>
        </pc:cxnChg>
        <pc:cxnChg chg="del mod">
          <ac:chgData name="Rachel Profitt" userId="33e63d03-b0ce-4cee-8a7f-3417702ed3c2" providerId="ADAL" clId="{980070DB-058B-4491-B890-A6DE6CC3FC3B}" dt="2023-08-11T16:44:28.176" v="944" actId="478"/>
          <ac:cxnSpMkLst>
            <pc:docMk/>
            <pc:sldMk cId="842456658" sldId="2076138247"/>
            <ac:cxnSpMk id="46" creationId="{731F432F-C1C7-13B4-4215-11B673A1B16F}"/>
          </ac:cxnSpMkLst>
        </pc:cxnChg>
        <pc:cxnChg chg="del mod">
          <ac:chgData name="Rachel Profitt" userId="33e63d03-b0ce-4cee-8a7f-3417702ed3c2" providerId="ADAL" clId="{980070DB-058B-4491-B890-A6DE6CC3FC3B}" dt="2023-08-11T16:44:29.466" v="945" actId="478"/>
          <ac:cxnSpMkLst>
            <pc:docMk/>
            <pc:sldMk cId="842456658" sldId="2076138247"/>
            <ac:cxnSpMk id="49" creationId="{E3C563FD-1E7A-F2C0-4571-EA8B4C2D94BF}"/>
          </ac:cxnSpMkLst>
        </pc:cxnChg>
        <pc:cxnChg chg="del mod">
          <ac:chgData name="Rachel Profitt" userId="33e63d03-b0ce-4cee-8a7f-3417702ed3c2" providerId="ADAL" clId="{980070DB-058B-4491-B890-A6DE6CC3FC3B}" dt="2023-08-11T16:44:30.311" v="946" actId="478"/>
          <ac:cxnSpMkLst>
            <pc:docMk/>
            <pc:sldMk cId="842456658" sldId="2076138247"/>
            <ac:cxnSpMk id="54" creationId="{61A65A46-AA74-AFC2-3D6C-EAF33C9F4B63}"/>
          </ac:cxnSpMkLst>
        </pc:cxnChg>
        <pc:cxnChg chg="del mod">
          <ac:chgData name="Rachel Profitt" userId="33e63d03-b0ce-4cee-8a7f-3417702ed3c2" providerId="ADAL" clId="{980070DB-058B-4491-B890-A6DE6CC3FC3B}" dt="2023-08-11T16:44:27.447" v="943" actId="478"/>
          <ac:cxnSpMkLst>
            <pc:docMk/>
            <pc:sldMk cId="842456658" sldId="2076138247"/>
            <ac:cxnSpMk id="66" creationId="{3BE1759F-E2A1-6C87-87AB-C1C783500F3D}"/>
          </ac:cxnSpMkLst>
        </pc:cxnChg>
        <pc:cxnChg chg="del mod">
          <ac:chgData name="Rachel Profitt" userId="33e63d03-b0ce-4cee-8a7f-3417702ed3c2" providerId="ADAL" clId="{980070DB-058B-4491-B890-A6DE6CC3FC3B}" dt="2023-08-11T16:44:35.745" v="952" actId="478"/>
          <ac:cxnSpMkLst>
            <pc:docMk/>
            <pc:sldMk cId="842456658" sldId="2076138247"/>
            <ac:cxnSpMk id="73" creationId="{78468D5F-B196-8E0F-7807-88CF62F08331}"/>
          </ac:cxnSpMkLst>
        </pc:cxnChg>
        <pc:cxnChg chg="del mod">
          <ac:chgData name="Rachel Profitt" userId="33e63d03-b0ce-4cee-8a7f-3417702ed3c2" providerId="ADAL" clId="{980070DB-058B-4491-B890-A6DE6CC3FC3B}" dt="2023-08-11T16:44:34.899" v="951" actId="478"/>
          <ac:cxnSpMkLst>
            <pc:docMk/>
            <pc:sldMk cId="842456658" sldId="2076138247"/>
            <ac:cxnSpMk id="76" creationId="{C95B2104-E9DC-C61C-8D89-BF80EA840D6D}"/>
          </ac:cxnSpMkLst>
        </pc:cxnChg>
        <pc:cxnChg chg="del mod">
          <ac:chgData name="Rachel Profitt" userId="33e63d03-b0ce-4cee-8a7f-3417702ed3c2" providerId="ADAL" clId="{980070DB-058B-4491-B890-A6DE6CC3FC3B}" dt="2023-08-11T16:44:36.459" v="953" actId="478"/>
          <ac:cxnSpMkLst>
            <pc:docMk/>
            <pc:sldMk cId="842456658" sldId="2076138247"/>
            <ac:cxnSpMk id="79" creationId="{0D15407E-0C1D-140B-ECAA-A3F5018879D5}"/>
          </ac:cxnSpMkLst>
        </pc:cxnChg>
        <pc:cxnChg chg="del mod">
          <ac:chgData name="Rachel Profitt" userId="33e63d03-b0ce-4cee-8a7f-3417702ed3c2" providerId="ADAL" clId="{980070DB-058B-4491-B890-A6DE6CC3FC3B}" dt="2023-08-11T16:44:32.277" v="948" actId="478"/>
          <ac:cxnSpMkLst>
            <pc:docMk/>
            <pc:sldMk cId="842456658" sldId="2076138247"/>
            <ac:cxnSpMk id="81" creationId="{7AC3C1F1-542F-DB32-63ED-61B85340B5ED}"/>
          </ac:cxnSpMkLst>
        </pc:cxnChg>
        <pc:cxnChg chg="del mod">
          <ac:chgData name="Rachel Profitt" userId="33e63d03-b0ce-4cee-8a7f-3417702ed3c2" providerId="ADAL" clId="{980070DB-058B-4491-B890-A6DE6CC3FC3B}" dt="2023-08-11T16:44:33.236" v="949" actId="478"/>
          <ac:cxnSpMkLst>
            <pc:docMk/>
            <pc:sldMk cId="842456658" sldId="2076138247"/>
            <ac:cxnSpMk id="94" creationId="{18854C5F-EA9F-8A97-07FC-07FEF9DF3E10}"/>
          </ac:cxnSpMkLst>
        </pc:cxnChg>
        <pc:cxnChg chg="add mod">
          <ac:chgData name="Rachel Profitt" userId="33e63d03-b0ce-4cee-8a7f-3417702ed3c2" providerId="ADAL" clId="{980070DB-058B-4491-B890-A6DE6CC3FC3B}" dt="2023-08-15T22:01:00.618" v="1910" actId="14100"/>
          <ac:cxnSpMkLst>
            <pc:docMk/>
            <pc:sldMk cId="842456658" sldId="2076138247"/>
            <ac:cxnSpMk id="101" creationId="{378443D7-D070-6141-679F-53C7AA6E7111}"/>
          </ac:cxnSpMkLst>
        </pc:cxnChg>
        <pc:cxnChg chg="del mod">
          <ac:chgData name="Rachel Profitt" userId="33e63d03-b0ce-4cee-8a7f-3417702ed3c2" providerId="ADAL" clId="{980070DB-058B-4491-B890-A6DE6CC3FC3B}" dt="2023-08-11T16:44:34.117" v="950" actId="478"/>
          <ac:cxnSpMkLst>
            <pc:docMk/>
            <pc:sldMk cId="842456658" sldId="2076138247"/>
            <ac:cxnSpMk id="104" creationId="{9135C77B-FFC3-FE79-6818-6D05E753EAB6}"/>
          </ac:cxnSpMkLst>
        </pc:cxnChg>
        <pc:cxnChg chg="add mod">
          <ac:chgData name="Rachel Profitt" userId="33e63d03-b0ce-4cee-8a7f-3417702ed3c2" providerId="ADAL" clId="{980070DB-058B-4491-B890-A6DE6CC3FC3B}" dt="2023-08-15T22:01:00.618" v="1910" actId="14100"/>
          <ac:cxnSpMkLst>
            <pc:docMk/>
            <pc:sldMk cId="842456658" sldId="2076138247"/>
            <ac:cxnSpMk id="105" creationId="{71BD22A5-3F65-5D4F-6E0A-656FE81BFC37}"/>
          </ac:cxnSpMkLst>
        </pc:cxnChg>
        <pc:cxnChg chg="del mod">
          <ac:chgData name="Rachel Profitt" userId="33e63d03-b0ce-4cee-8a7f-3417702ed3c2" providerId="ADAL" clId="{980070DB-058B-4491-B890-A6DE6CC3FC3B}" dt="2023-08-14T15:24:44.564" v="1291" actId="478"/>
          <ac:cxnSpMkLst>
            <pc:docMk/>
            <pc:sldMk cId="842456658" sldId="2076138247"/>
            <ac:cxnSpMk id="106" creationId="{B56BF229-016E-3726-DD40-55A1A0C0E6BB}"/>
          </ac:cxnSpMkLst>
        </pc:cxnChg>
        <pc:cxnChg chg="add del mod">
          <ac:chgData name="Rachel Profitt" userId="33e63d03-b0ce-4cee-8a7f-3417702ed3c2" providerId="ADAL" clId="{980070DB-058B-4491-B890-A6DE6CC3FC3B}" dt="2023-08-14T15:44:57.008" v="1665" actId="478"/>
          <ac:cxnSpMkLst>
            <pc:docMk/>
            <pc:sldMk cId="842456658" sldId="2076138247"/>
            <ac:cxnSpMk id="108" creationId="{3331A907-C473-5F81-5C91-13DFE45967EC}"/>
          </ac:cxnSpMkLst>
        </pc:cxnChg>
        <pc:cxnChg chg="add del mod">
          <ac:chgData name="Rachel Profitt" userId="33e63d03-b0ce-4cee-8a7f-3417702ed3c2" providerId="ADAL" clId="{980070DB-058B-4491-B890-A6DE6CC3FC3B}" dt="2023-08-14T15:35:03.852" v="1501" actId="552"/>
          <ac:cxnSpMkLst>
            <pc:docMk/>
            <pc:sldMk cId="842456658" sldId="2076138247"/>
            <ac:cxnSpMk id="110" creationId="{81C002AD-85E7-04A1-3C19-F15FEC0A4DB7}"/>
          </ac:cxnSpMkLst>
        </pc:cxnChg>
        <pc:cxnChg chg="add del mod">
          <ac:chgData name="Rachel Profitt" userId="33e63d03-b0ce-4cee-8a7f-3417702ed3c2" providerId="ADAL" clId="{980070DB-058B-4491-B890-A6DE6CC3FC3B}" dt="2023-08-14T15:44:59.115" v="1666" actId="478"/>
          <ac:cxnSpMkLst>
            <pc:docMk/>
            <pc:sldMk cId="842456658" sldId="2076138247"/>
            <ac:cxnSpMk id="112" creationId="{FB6CFAB2-F78F-D524-F00F-5778BAA4E24F}"/>
          </ac:cxnSpMkLst>
        </pc:cxnChg>
        <pc:cxnChg chg="mod">
          <ac:chgData name="Rachel Profitt" userId="33e63d03-b0ce-4cee-8a7f-3417702ed3c2" providerId="ADAL" clId="{980070DB-058B-4491-B890-A6DE6CC3FC3B}" dt="2023-08-14T15:35:21.156" v="1504" actId="14100"/>
          <ac:cxnSpMkLst>
            <pc:docMk/>
            <pc:sldMk cId="842456658" sldId="2076138247"/>
            <ac:cxnSpMk id="113" creationId="{DD53CEBD-4956-60E6-55D3-619A1E2FCC73}"/>
          </ac:cxnSpMkLst>
        </pc:cxnChg>
        <pc:cxnChg chg="add del mod">
          <ac:chgData name="Rachel Profitt" userId="33e63d03-b0ce-4cee-8a7f-3417702ed3c2" providerId="ADAL" clId="{980070DB-058B-4491-B890-A6DE6CC3FC3B}" dt="2023-08-14T15:17:50.240" v="1087" actId="478"/>
          <ac:cxnSpMkLst>
            <pc:docMk/>
            <pc:sldMk cId="842456658" sldId="2076138247"/>
            <ac:cxnSpMk id="116" creationId="{07261226-075E-3648-F51D-E6A216FF9E6E}"/>
          </ac:cxnSpMkLst>
        </pc:cxnChg>
        <pc:cxnChg chg="mod">
          <ac:chgData name="Rachel Profitt" userId="33e63d03-b0ce-4cee-8a7f-3417702ed3c2" providerId="ADAL" clId="{980070DB-058B-4491-B890-A6DE6CC3FC3B}" dt="2023-08-14T15:35:21.156" v="1504" actId="14100"/>
          <ac:cxnSpMkLst>
            <pc:docMk/>
            <pc:sldMk cId="842456658" sldId="2076138247"/>
            <ac:cxnSpMk id="117" creationId="{25C7E364-CA90-86A1-FD0D-2C7A3FAC2EE5}"/>
          </ac:cxnSpMkLst>
        </pc:cxnChg>
        <pc:cxnChg chg="add mod">
          <ac:chgData name="Rachel Profitt" userId="33e63d03-b0ce-4cee-8a7f-3417702ed3c2" providerId="ADAL" clId="{980070DB-058B-4491-B890-A6DE6CC3FC3B}" dt="2023-08-14T15:48:31.943" v="1721" actId="1036"/>
          <ac:cxnSpMkLst>
            <pc:docMk/>
            <pc:sldMk cId="842456658" sldId="2076138247"/>
            <ac:cxnSpMk id="119" creationId="{B9B7EE5D-DCBC-B90F-A47F-DF4083E22F8E}"/>
          </ac:cxnSpMkLst>
        </pc:cxnChg>
        <pc:cxnChg chg="mod">
          <ac:chgData name="Rachel Profitt" userId="33e63d03-b0ce-4cee-8a7f-3417702ed3c2" providerId="ADAL" clId="{980070DB-058B-4491-B890-A6DE6CC3FC3B}" dt="2023-08-14T15:35:21.156" v="1504" actId="14100"/>
          <ac:cxnSpMkLst>
            <pc:docMk/>
            <pc:sldMk cId="842456658" sldId="2076138247"/>
            <ac:cxnSpMk id="120" creationId="{342190DE-1D8E-D74A-78B6-E2BD4A979D82}"/>
          </ac:cxnSpMkLst>
        </pc:cxnChg>
        <pc:cxnChg chg="del mod">
          <ac:chgData name="Rachel Profitt" userId="33e63d03-b0ce-4cee-8a7f-3417702ed3c2" providerId="ADAL" clId="{980070DB-058B-4491-B890-A6DE6CC3FC3B}" dt="2023-08-11T16:43:23.742" v="936" actId="478"/>
          <ac:cxnSpMkLst>
            <pc:docMk/>
            <pc:sldMk cId="842456658" sldId="2076138247"/>
            <ac:cxnSpMk id="124" creationId="{26498058-C5F3-DB9B-DDEC-6D0F4A4A8BE2}"/>
          </ac:cxnSpMkLst>
        </pc:cxnChg>
        <pc:cxnChg chg="add mod">
          <ac:chgData name="Rachel Profitt" userId="33e63d03-b0ce-4cee-8a7f-3417702ed3c2" providerId="ADAL" clId="{980070DB-058B-4491-B890-A6DE6CC3FC3B}" dt="2023-08-15T22:01:00.618" v="1910" actId="14100"/>
          <ac:cxnSpMkLst>
            <pc:docMk/>
            <pc:sldMk cId="842456658" sldId="2076138247"/>
            <ac:cxnSpMk id="137" creationId="{40F475BE-8C6B-4660-8C49-789DA9B408B1}"/>
          </ac:cxnSpMkLst>
        </pc:cxnChg>
        <pc:cxnChg chg="add mod">
          <ac:chgData name="Rachel Profitt" userId="33e63d03-b0ce-4cee-8a7f-3417702ed3c2" providerId="ADAL" clId="{980070DB-058B-4491-B890-A6DE6CC3FC3B}" dt="2023-08-14T15:47:44.529" v="1709" actId="1076"/>
          <ac:cxnSpMkLst>
            <pc:docMk/>
            <pc:sldMk cId="842456658" sldId="2076138247"/>
            <ac:cxnSpMk id="140" creationId="{E859C787-55D5-2412-38EB-42B568135824}"/>
          </ac:cxnSpMkLst>
        </pc:cxnChg>
        <pc:cxnChg chg="add mod">
          <ac:chgData name="Rachel Profitt" userId="33e63d03-b0ce-4cee-8a7f-3417702ed3c2" providerId="ADAL" clId="{980070DB-058B-4491-B890-A6DE6CC3FC3B}" dt="2023-08-14T15:48:01.044" v="1713" actId="14100"/>
          <ac:cxnSpMkLst>
            <pc:docMk/>
            <pc:sldMk cId="842456658" sldId="2076138247"/>
            <ac:cxnSpMk id="143" creationId="{05B96AC7-DC3A-ABAF-8588-F83AA61D7778}"/>
          </ac:cxnSpMkLst>
        </pc:cxnChg>
        <pc:cxnChg chg="add mod">
          <ac:chgData name="Rachel Profitt" userId="33e63d03-b0ce-4cee-8a7f-3417702ed3c2" providerId="ADAL" clId="{980070DB-058B-4491-B890-A6DE6CC3FC3B}" dt="2023-08-14T15:41:30.186" v="1659" actId="1582"/>
          <ac:cxnSpMkLst>
            <pc:docMk/>
            <pc:sldMk cId="842456658" sldId="2076138247"/>
            <ac:cxnSpMk id="159" creationId="{93CA4FB1-BB3A-46B4-35ED-EF65ACCBE6EB}"/>
          </ac:cxnSpMkLst>
        </pc:cxnChg>
        <pc:cxnChg chg="add del mod">
          <ac:chgData name="Rachel Profitt" userId="33e63d03-b0ce-4cee-8a7f-3417702ed3c2" providerId="ADAL" clId="{980070DB-058B-4491-B890-A6DE6CC3FC3B}" dt="2023-08-14T15:32:41.196" v="1483" actId="478"/>
          <ac:cxnSpMkLst>
            <pc:docMk/>
            <pc:sldMk cId="842456658" sldId="2076138247"/>
            <ac:cxnSpMk id="188" creationId="{C60DACCC-87A3-D044-2E2E-007F694E79DF}"/>
          </ac:cxnSpMkLst>
        </pc:cxnChg>
        <pc:cxnChg chg="add del mod">
          <ac:chgData name="Rachel Profitt" userId="33e63d03-b0ce-4cee-8a7f-3417702ed3c2" providerId="ADAL" clId="{980070DB-058B-4491-B890-A6DE6CC3FC3B}" dt="2023-08-14T15:28:20.868" v="1355" actId="478"/>
          <ac:cxnSpMkLst>
            <pc:docMk/>
            <pc:sldMk cId="842456658" sldId="2076138247"/>
            <ac:cxnSpMk id="193" creationId="{878B347E-27DB-962F-1948-7558C0300F9B}"/>
          </ac:cxnSpMkLst>
        </pc:cxnChg>
        <pc:cxnChg chg="add del mod">
          <ac:chgData name="Rachel Profitt" userId="33e63d03-b0ce-4cee-8a7f-3417702ed3c2" providerId="ADAL" clId="{980070DB-058B-4491-B890-A6DE6CC3FC3B}" dt="2023-08-14T15:28:36.448" v="1357" actId="21"/>
          <ac:cxnSpMkLst>
            <pc:docMk/>
            <pc:sldMk cId="842456658" sldId="2076138247"/>
            <ac:cxnSpMk id="195" creationId="{2BD43DB2-2A1C-B430-3EC0-F80BC3C0ACFF}"/>
          </ac:cxnSpMkLst>
        </pc:cxnChg>
        <pc:cxnChg chg="add del mod">
          <ac:chgData name="Rachel Profitt" userId="33e63d03-b0ce-4cee-8a7f-3417702ed3c2" providerId="ADAL" clId="{980070DB-058B-4491-B890-A6DE6CC3FC3B}" dt="2023-08-14T15:33:26.493" v="1494" actId="478"/>
          <ac:cxnSpMkLst>
            <pc:docMk/>
            <pc:sldMk cId="842456658" sldId="2076138247"/>
            <ac:cxnSpMk id="197" creationId="{404ECF09-FDB6-9A00-9F78-AD080BFE3A73}"/>
          </ac:cxnSpMkLst>
        </pc:cxnChg>
        <pc:cxnChg chg="add del mod">
          <ac:chgData name="Rachel Profitt" userId="33e63d03-b0ce-4cee-8a7f-3417702ed3c2" providerId="ADAL" clId="{980070DB-058B-4491-B890-A6DE6CC3FC3B}" dt="2023-08-14T15:33:25.602" v="1493" actId="478"/>
          <ac:cxnSpMkLst>
            <pc:docMk/>
            <pc:sldMk cId="842456658" sldId="2076138247"/>
            <ac:cxnSpMk id="203" creationId="{979AF776-C3D1-01D6-9DB8-C889766BE3FF}"/>
          </ac:cxnSpMkLst>
        </pc:cxnChg>
        <pc:cxnChg chg="add mod">
          <ac:chgData name="Rachel Profitt" userId="33e63d03-b0ce-4cee-8a7f-3417702ed3c2" providerId="ADAL" clId="{980070DB-058B-4491-B890-A6DE6CC3FC3B}" dt="2023-08-14T15:35:03.852" v="1501" actId="552"/>
          <ac:cxnSpMkLst>
            <pc:docMk/>
            <pc:sldMk cId="842456658" sldId="2076138247"/>
            <ac:cxnSpMk id="210" creationId="{6AD2F52D-98EA-FE24-B1B2-A2F97946C5F2}"/>
          </ac:cxnSpMkLst>
        </pc:cxnChg>
        <pc:cxnChg chg="add del mod">
          <ac:chgData name="Rachel Profitt" userId="33e63d03-b0ce-4cee-8a7f-3417702ed3c2" providerId="ADAL" clId="{980070DB-058B-4491-B890-A6DE6CC3FC3B}" dt="2023-08-14T15:33:24.635" v="1492" actId="478"/>
          <ac:cxnSpMkLst>
            <pc:docMk/>
            <pc:sldMk cId="842456658" sldId="2076138247"/>
            <ac:cxnSpMk id="224" creationId="{1EFF76CB-FF26-9D9E-FD93-6CD1381A8228}"/>
          </ac:cxnSpMkLst>
        </pc:cxnChg>
        <pc:cxnChg chg="add mod">
          <ac:chgData name="Rachel Profitt" userId="33e63d03-b0ce-4cee-8a7f-3417702ed3c2" providerId="ADAL" clId="{980070DB-058B-4491-B890-A6DE6CC3FC3B}" dt="2023-08-14T15:41:30.186" v="1659" actId="1582"/>
          <ac:cxnSpMkLst>
            <pc:docMk/>
            <pc:sldMk cId="842456658" sldId="2076138247"/>
            <ac:cxnSpMk id="239" creationId="{9748F803-A871-CB45-DACD-ECD270E28812}"/>
          </ac:cxnSpMkLst>
        </pc:cxnChg>
        <pc:cxnChg chg="add mod">
          <ac:chgData name="Rachel Profitt" userId="33e63d03-b0ce-4cee-8a7f-3417702ed3c2" providerId="ADAL" clId="{980070DB-058B-4491-B890-A6DE6CC3FC3B}" dt="2023-08-14T15:41:30.186" v="1659" actId="1582"/>
          <ac:cxnSpMkLst>
            <pc:docMk/>
            <pc:sldMk cId="842456658" sldId="2076138247"/>
            <ac:cxnSpMk id="242" creationId="{BB8B3043-C59A-D5EF-FCFF-E8396E33EFF3}"/>
          </ac:cxnSpMkLst>
        </pc:cxnChg>
        <pc:cxnChg chg="add mod">
          <ac:chgData name="Rachel Profitt" userId="33e63d03-b0ce-4cee-8a7f-3417702ed3c2" providerId="ADAL" clId="{980070DB-058B-4491-B890-A6DE6CC3FC3B}" dt="2023-08-15T22:01:25.324" v="1914" actId="1582"/>
          <ac:cxnSpMkLst>
            <pc:docMk/>
            <pc:sldMk cId="842456658" sldId="2076138247"/>
            <ac:cxnSpMk id="245" creationId="{2438B7F5-E2E8-35E3-2350-8D928DF9CB11}"/>
          </ac:cxnSpMkLst>
        </pc:cxnChg>
        <pc:cxnChg chg="add mod ord">
          <ac:chgData name="Rachel Profitt" userId="33e63d03-b0ce-4cee-8a7f-3417702ed3c2" providerId="ADAL" clId="{980070DB-058B-4491-B890-A6DE6CC3FC3B}" dt="2023-08-15T22:01:08.050" v="1911" actId="171"/>
          <ac:cxnSpMkLst>
            <pc:docMk/>
            <pc:sldMk cId="842456658" sldId="2076138247"/>
            <ac:cxnSpMk id="250" creationId="{B3220A15-194D-EDCA-2567-559BAA2A8F30}"/>
          </ac:cxnSpMkLst>
        </pc:cxnChg>
        <pc:cxnChg chg="add mod">
          <ac:chgData name="Rachel Profitt" userId="33e63d03-b0ce-4cee-8a7f-3417702ed3c2" providerId="ADAL" clId="{980070DB-058B-4491-B890-A6DE6CC3FC3B}" dt="2023-08-14T15:47:55.385" v="1711" actId="14100"/>
          <ac:cxnSpMkLst>
            <pc:docMk/>
            <pc:sldMk cId="842456658" sldId="2076138247"/>
            <ac:cxnSpMk id="254" creationId="{465CB569-20BD-5112-C991-73776C4F150A}"/>
          </ac:cxnSpMkLst>
        </pc:cxnChg>
        <pc:cxnChg chg="add mod">
          <ac:chgData name="Rachel Profitt" userId="33e63d03-b0ce-4cee-8a7f-3417702ed3c2" providerId="ADAL" clId="{980070DB-058B-4491-B890-A6DE6CC3FC3B}" dt="2023-08-14T15:47:52.066" v="1710" actId="1076"/>
          <ac:cxnSpMkLst>
            <pc:docMk/>
            <pc:sldMk cId="842456658" sldId="2076138247"/>
            <ac:cxnSpMk id="256" creationId="{37863D0E-71CE-50E7-0075-3448E20CDAFF}"/>
          </ac:cxnSpMkLst>
        </pc:cxnChg>
        <pc:cxnChg chg="add mod">
          <ac:chgData name="Rachel Profitt" userId="33e63d03-b0ce-4cee-8a7f-3417702ed3c2" providerId="ADAL" clId="{980070DB-058B-4491-B890-A6DE6CC3FC3B}" dt="2023-08-14T15:41:30.186" v="1659" actId="1582"/>
          <ac:cxnSpMkLst>
            <pc:docMk/>
            <pc:sldMk cId="842456658" sldId="2076138247"/>
            <ac:cxnSpMk id="259" creationId="{14CF5DDE-276E-6FB9-7543-3AF1F4F6C58A}"/>
          </ac:cxnSpMkLst>
        </pc:cxnChg>
        <pc:cxnChg chg="add mod">
          <ac:chgData name="Rachel Profitt" userId="33e63d03-b0ce-4cee-8a7f-3417702ed3c2" providerId="ADAL" clId="{980070DB-058B-4491-B890-A6DE6CC3FC3B}" dt="2023-08-14T15:41:30.186" v="1659" actId="1582"/>
          <ac:cxnSpMkLst>
            <pc:docMk/>
            <pc:sldMk cId="842456658" sldId="2076138247"/>
            <ac:cxnSpMk id="261" creationId="{02E23ECB-23B0-4115-6DE9-3E3E50585A26}"/>
          </ac:cxnSpMkLst>
        </pc:cxnChg>
        <pc:cxnChg chg="add mod">
          <ac:chgData name="Rachel Profitt" userId="33e63d03-b0ce-4cee-8a7f-3417702ed3c2" providerId="ADAL" clId="{980070DB-058B-4491-B890-A6DE6CC3FC3B}" dt="2023-08-14T15:41:30.186" v="1659" actId="1582"/>
          <ac:cxnSpMkLst>
            <pc:docMk/>
            <pc:sldMk cId="842456658" sldId="2076138247"/>
            <ac:cxnSpMk id="265" creationId="{C4C917FB-A659-34E7-50FC-F4453C25F137}"/>
          </ac:cxnSpMkLst>
        </pc:cxnChg>
        <pc:cxnChg chg="add mod">
          <ac:chgData name="Rachel Profitt" userId="33e63d03-b0ce-4cee-8a7f-3417702ed3c2" providerId="ADAL" clId="{980070DB-058B-4491-B890-A6DE6CC3FC3B}" dt="2023-08-14T15:41:30.186" v="1659" actId="1582"/>
          <ac:cxnSpMkLst>
            <pc:docMk/>
            <pc:sldMk cId="842456658" sldId="2076138247"/>
            <ac:cxnSpMk id="267" creationId="{34DE5A1B-5C86-C598-CDDC-17575FC927D8}"/>
          </ac:cxnSpMkLst>
        </pc:cxnChg>
        <pc:cxnChg chg="add mod">
          <ac:chgData name="Rachel Profitt" userId="33e63d03-b0ce-4cee-8a7f-3417702ed3c2" providerId="ADAL" clId="{980070DB-058B-4491-B890-A6DE6CC3FC3B}" dt="2023-08-14T15:41:46.571" v="1661" actId="14100"/>
          <ac:cxnSpMkLst>
            <pc:docMk/>
            <pc:sldMk cId="842456658" sldId="2076138247"/>
            <ac:cxnSpMk id="269" creationId="{298A18DA-0E82-B871-5D6B-60E4FA80A614}"/>
          </ac:cxnSpMkLst>
        </pc:cxnChg>
        <pc:cxnChg chg="add mod">
          <ac:chgData name="Rachel Profitt" userId="33e63d03-b0ce-4cee-8a7f-3417702ed3c2" providerId="ADAL" clId="{980070DB-058B-4491-B890-A6DE6CC3FC3B}" dt="2023-08-14T15:41:30.186" v="1659" actId="1582"/>
          <ac:cxnSpMkLst>
            <pc:docMk/>
            <pc:sldMk cId="842456658" sldId="2076138247"/>
            <ac:cxnSpMk id="271" creationId="{3BD4282A-EA6D-D7A9-6295-C505EC59A26D}"/>
          </ac:cxnSpMkLst>
        </pc:cxnChg>
        <pc:cxnChg chg="add mod">
          <ac:chgData name="Rachel Profitt" userId="33e63d03-b0ce-4cee-8a7f-3417702ed3c2" providerId="ADAL" clId="{980070DB-058B-4491-B890-A6DE6CC3FC3B}" dt="2023-08-14T15:44:03.168" v="1664" actId="14100"/>
          <ac:cxnSpMkLst>
            <pc:docMk/>
            <pc:sldMk cId="842456658" sldId="2076138247"/>
            <ac:cxnSpMk id="277" creationId="{99E89F48-7F4B-5787-5017-75CF2C727D54}"/>
          </ac:cxnSpMkLst>
        </pc:cxnChg>
        <pc:cxnChg chg="add mod">
          <ac:chgData name="Rachel Profitt" userId="33e63d03-b0ce-4cee-8a7f-3417702ed3c2" providerId="ADAL" clId="{980070DB-058B-4491-B890-A6DE6CC3FC3B}" dt="2023-08-14T15:48:19.432" v="1717" actId="14100"/>
          <ac:cxnSpMkLst>
            <pc:docMk/>
            <pc:sldMk cId="842456658" sldId="2076138247"/>
            <ac:cxnSpMk id="313" creationId="{098B2C17-F06A-ED83-27AD-46C85BE47196}"/>
          </ac:cxnSpMkLst>
        </pc:cxnChg>
        <pc:cxnChg chg="add mod">
          <ac:chgData name="Rachel Profitt" userId="33e63d03-b0ce-4cee-8a7f-3417702ed3c2" providerId="ADAL" clId="{980070DB-058B-4491-B890-A6DE6CC3FC3B}" dt="2023-08-14T15:48:31.943" v="1721" actId="1036"/>
          <ac:cxnSpMkLst>
            <pc:docMk/>
            <pc:sldMk cId="842456658" sldId="2076138247"/>
            <ac:cxnSpMk id="316" creationId="{722B92AE-49A7-2FCE-3DA0-EECE3E4B24B0}"/>
          </ac:cxnSpMkLst>
        </pc:cxnChg>
      </pc:sldChg>
    </pc:docChg>
  </pc:docChgLst>
  <pc:docChgLst>
    <pc:chgData name="Rachel Profitt" userId="33e63d03-b0ce-4cee-8a7f-3417702ed3c2" providerId="ADAL" clId="{2F422A31-629D-4B8C-92B4-B3B8FEE09D49}"/>
    <pc:docChg chg="undo custSel modSld modSection">
      <pc:chgData name="Rachel Profitt" userId="33e63d03-b0ce-4cee-8a7f-3417702ed3c2" providerId="ADAL" clId="{2F422A31-629D-4B8C-92B4-B3B8FEE09D49}" dt="2023-03-30T15:00:30.527" v="1365" actId="1582"/>
      <pc:docMkLst>
        <pc:docMk/>
      </pc:docMkLst>
      <pc:sldChg chg="addSp delSp modSp mod">
        <pc:chgData name="Rachel Profitt" userId="33e63d03-b0ce-4cee-8a7f-3417702ed3c2" providerId="ADAL" clId="{2F422A31-629D-4B8C-92B4-B3B8FEE09D49}" dt="2023-03-30T15:00:30.527" v="1365" actId="1582"/>
        <pc:sldMkLst>
          <pc:docMk/>
          <pc:sldMk cId="1461724430" sldId="2076138241"/>
        </pc:sldMkLst>
        <pc:spChg chg="mod">
          <ac:chgData name="Rachel Profitt" userId="33e63d03-b0ce-4cee-8a7f-3417702ed3c2" providerId="ADAL" clId="{2F422A31-629D-4B8C-92B4-B3B8FEE09D49}" dt="2023-03-20T22:50:46.576" v="1332" actId="1076"/>
          <ac:spMkLst>
            <pc:docMk/>
            <pc:sldMk cId="1461724430" sldId="2076138241"/>
            <ac:spMk id="2" creationId="{77611BAB-AAFD-6C56-F99A-54C577DB5C04}"/>
          </ac:spMkLst>
        </pc:spChg>
        <pc:spChg chg="add del mod">
          <ac:chgData name="Rachel Profitt" userId="33e63d03-b0ce-4cee-8a7f-3417702ed3c2" providerId="ADAL" clId="{2F422A31-629D-4B8C-92B4-B3B8FEE09D49}" dt="2023-03-20T22:47:52.849" v="1311" actId="1076"/>
          <ac:spMkLst>
            <pc:docMk/>
            <pc:sldMk cId="1461724430" sldId="2076138241"/>
            <ac:spMk id="3" creationId="{CCBB280E-03B1-CA3F-BD62-47B36665F73E}"/>
          </ac:spMkLst>
        </pc:spChg>
        <pc:spChg chg="add mod">
          <ac:chgData name="Rachel Profitt" userId="33e63d03-b0ce-4cee-8a7f-3417702ed3c2" providerId="ADAL" clId="{2F422A31-629D-4B8C-92B4-B3B8FEE09D49}" dt="2023-03-20T22:50:46.576" v="1332" actId="1076"/>
          <ac:spMkLst>
            <pc:docMk/>
            <pc:sldMk cId="1461724430" sldId="2076138241"/>
            <ac:spMk id="4" creationId="{F6BE6398-EF1F-346F-6395-4C00283D5457}"/>
          </ac:spMkLst>
        </pc:spChg>
        <pc:spChg chg="add mod">
          <ac:chgData name="Rachel Profitt" userId="33e63d03-b0ce-4cee-8a7f-3417702ed3c2" providerId="ADAL" clId="{2F422A31-629D-4B8C-92B4-B3B8FEE09D49}" dt="2023-03-20T22:44:33.463" v="1282" actId="1076"/>
          <ac:spMkLst>
            <pc:docMk/>
            <pc:sldMk cId="1461724430" sldId="2076138241"/>
            <ac:spMk id="5" creationId="{8EFDAE07-33F9-8DE7-A5F4-222636DC1AFD}"/>
          </ac:spMkLst>
        </pc:spChg>
        <pc:spChg chg="add mod">
          <ac:chgData name="Rachel Profitt" userId="33e63d03-b0ce-4cee-8a7f-3417702ed3c2" providerId="ADAL" clId="{2F422A31-629D-4B8C-92B4-B3B8FEE09D49}" dt="2023-03-20T22:47:52.849" v="1311" actId="1076"/>
          <ac:spMkLst>
            <pc:docMk/>
            <pc:sldMk cId="1461724430" sldId="2076138241"/>
            <ac:spMk id="6" creationId="{B4C81F83-956A-B968-8616-1B6660AA9BBC}"/>
          </ac:spMkLst>
        </pc:spChg>
        <pc:spChg chg="add mod">
          <ac:chgData name="Rachel Profitt" userId="33e63d03-b0ce-4cee-8a7f-3417702ed3c2" providerId="ADAL" clId="{2F422A31-629D-4B8C-92B4-B3B8FEE09D49}" dt="2023-03-20T22:48:39.750" v="1317" actId="1076"/>
          <ac:spMkLst>
            <pc:docMk/>
            <pc:sldMk cId="1461724430" sldId="2076138241"/>
            <ac:spMk id="7" creationId="{3B767C17-7276-B6E6-CAA0-0455A98A2C13}"/>
          </ac:spMkLst>
        </pc:spChg>
        <pc:spChg chg="add mod">
          <ac:chgData name="Rachel Profitt" userId="33e63d03-b0ce-4cee-8a7f-3417702ed3c2" providerId="ADAL" clId="{2F422A31-629D-4B8C-92B4-B3B8FEE09D49}" dt="2023-03-20T22:47:38.116" v="1309" actId="1076"/>
          <ac:spMkLst>
            <pc:docMk/>
            <pc:sldMk cId="1461724430" sldId="2076138241"/>
            <ac:spMk id="8" creationId="{1E699253-F817-DDE9-1146-B934EE228D5A}"/>
          </ac:spMkLst>
        </pc:spChg>
        <pc:spChg chg="add mod">
          <ac:chgData name="Rachel Profitt" userId="33e63d03-b0ce-4cee-8a7f-3417702ed3c2" providerId="ADAL" clId="{2F422A31-629D-4B8C-92B4-B3B8FEE09D49}" dt="2023-03-20T22:47:38.116" v="1309" actId="1076"/>
          <ac:spMkLst>
            <pc:docMk/>
            <pc:sldMk cId="1461724430" sldId="2076138241"/>
            <ac:spMk id="9" creationId="{DF1D67DD-1249-A0F4-EE9C-10AAD403A2FB}"/>
          </ac:spMkLst>
        </pc:spChg>
        <pc:spChg chg="add mod">
          <ac:chgData name="Rachel Profitt" userId="33e63d03-b0ce-4cee-8a7f-3417702ed3c2" providerId="ADAL" clId="{2F422A31-629D-4B8C-92B4-B3B8FEE09D49}" dt="2023-03-20T22:48:01.117" v="1312" actId="1076"/>
          <ac:spMkLst>
            <pc:docMk/>
            <pc:sldMk cId="1461724430" sldId="2076138241"/>
            <ac:spMk id="10" creationId="{33C3EF5C-72E6-805C-27F9-32FB89E480DC}"/>
          </ac:spMkLst>
        </pc:spChg>
        <pc:spChg chg="mod">
          <ac:chgData name="Rachel Profitt" userId="33e63d03-b0ce-4cee-8a7f-3417702ed3c2" providerId="ADAL" clId="{2F422A31-629D-4B8C-92B4-B3B8FEE09D49}" dt="2023-03-20T22:51:26.019" v="1339" actId="1076"/>
          <ac:spMkLst>
            <pc:docMk/>
            <pc:sldMk cId="1461724430" sldId="2076138241"/>
            <ac:spMk id="14" creationId="{CD01E738-6656-CA86-5D6A-21E6FE2532F4}"/>
          </ac:spMkLst>
        </pc:spChg>
        <pc:spChg chg="mod">
          <ac:chgData name="Rachel Profitt" userId="33e63d03-b0ce-4cee-8a7f-3417702ed3c2" providerId="ADAL" clId="{2F422A31-629D-4B8C-92B4-B3B8FEE09D49}" dt="2023-03-20T22:47:52.849" v="1311" actId="1076"/>
          <ac:spMkLst>
            <pc:docMk/>
            <pc:sldMk cId="1461724430" sldId="2076138241"/>
            <ac:spMk id="15" creationId="{F88188FD-4D35-24FD-EDC0-FA36FF53DDF7}"/>
          </ac:spMkLst>
        </pc:spChg>
        <pc:spChg chg="mod">
          <ac:chgData name="Rachel Profitt" userId="33e63d03-b0ce-4cee-8a7f-3417702ed3c2" providerId="ADAL" clId="{2F422A31-629D-4B8C-92B4-B3B8FEE09D49}" dt="2023-03-20T22:40:38.245" v="1250" actId="1076"/>
          <ac:spMkLst>
            <pc:docMk/>
            <pc:sldMk cId="1461724430" sldId="2076138241"/>
            <ac:spMk id="20" creationId="{F3AF1995-D171-16E3-A11F-351815AE0980}"/>
          </ac:spMkLst>
        </pc:spChg>
        <pc:spChg chg="mod">
          <ac:chgData name="Rachel Profitt" userId="33e63d03-b0ce-4cee-8a7f-3417702ed3c2" providerId="ADAL" clId="{2F422A31-629D-4B8C-92B4-B3B8FEE09D49}" dt="2023-03-20T22:39:26.007" v="1235" actId="1076"/>
          <ac:spMkLst>
            <pc:docMk/>
            <pc:sldMk cId="1461724430" sldId="2076138241"/>
            <ac:spMk id="21" creationId="{7B5D59B8-4CB4-6B31-D7C2-B727C438933F}"/>
          </ac:spMkLst>
        </pc:spChg>
        <pc:spChg chg="mod">
          <ac:chgData name="Rachel Profitt" userId="33e63d03-b0ce-4cee-8a7f-3417702ed3c2" providerId="ADAL" clId="{2F422A31-629D-4B8C-92B4-B3B8FEE09D49}" dt="2023-03-20T22:49:36.385" v="1323" actId="1076"/>
          <ac:spMkLst>
            <pc:docMk/>
            <pc:sldMk cId="1461724430" sldId="2076138241"/>
            <ac:spMk id="22" creationId="{E6D8F978-793E-68EF-6AE7-E34DC9737D90}"/>
          </ac:spMkLst>
        </pc:spChg>
        <pc:spChg chg="mod">
          <ac:chgData name="Rachel Profitt" userId="33e63d03-b0ce-4cee-8a7f-3417702ed3c2" providerId="ADAL" clId="{2F422A31-629D-4B8C-92B4-B3B8FEE09D49}" dt="2023-03-20T22:40:31.874" v="1248" actId="1076"/>
          <ac:spMkLst>
            <pc:docMk/>
            <pc:sldMk cId="1461724430" sldId="2076138241"/>
            <ac:spMk id="83" creationId="{BFA099C3-1139-7E7E-AB86-A827F66EB71A}"/>
          </ac:spMkLst>
        </pc:spChg>
        <pc:spChg chg="mod">
          <ac:chgData name="Rachel Profitt" userId="33e63d03-b0ce-4cee-8a7f-3417702ed3c2" providerId="ADAL" clId="{2F422A31-629D-4B8C-92B4-B3B8FEE09D49}" dt="2023-03-20T22:40:58.538" v="1255" actId="1076"/>
          <ac:spMkLst>
            <pc:docMk/>
            <pc:sldMk cId="1461724430" sldId="2076138241"/>
            <ac:spMk id="85" creationId="{B9A7A77A-71A4-BC2C-6729-7FCF10FA22F1}"/>
          </ac:spMkLst>
        </pc:spChg>
        <pc:spChg chg="mod">
          <ac:chgData name="Rachel Profitt" userId="33e63d03-b0ce-4cee-8a7f-3417702ed3c2" providerId="ADAL" clId="{2F422A31-629D-4B8C-92B4-B3B8FEE09D49}" dt="2023-03-20T22:41:03.637" v="1256" actId="1076"/>
          <ac:spMkLst>
            <pc:docMk/>
            <pc:sldMk cId="1461724430" sldId="2076138241"/>
            <ac:spMk id="86" creationId="{FB284989-0736-2F28-6CEE-3E1117B403FF}"/>
          </ac:spMkLst>
        </pc:spChg>
        <pc:spChg chg="mod">
          <ac:chgData name="Rachel Profitt" userId="33e63d03-b0ce-4cee-8a7f-3417702ed3c2" providerId="ADAL" clId="{2F422A31-629D-4B8C-92B4-B3B8FEE09D49}" dt="2023-03-20T22:40:41.004" v="1251" actId="1076"/>
          <ac:spMkLst>
            <pc:docMk/>
            <pc:sldMk cId="1461724430" sldId="2076138241"/>
            <ac:spMk id="87" creationId="{F9B52265-3956-181B-0916-77CD7A47489B}"/>
          </ac:spMkLst>
        </pc:spChg>
        <pc:spChg chg="mod">
          <ac:chgData name="Rachel Profitt" userId="33e63d03-b0ce-4cee-8a7f-3417702ed3c2" providerId="ADAL" clId="{2F422A31-629D-4B8C-92B4-B3B8FEE09D49}" dt="2023-03-20T22:50:46.576" v="1332" actId="1076"/>
          <ac:spMkLst>
            <pc:docMk/>
            <pc:sldMk cId="1461724430" sldId="2076138241"/>
            <ac:spMk id="96" creationId="{933830CD-C7EB-1769-C701-9E0568A12288}"/>
          </ac:spMkLst>
        </pc:spChg>
        <pc:spChg chg="mod">
          <ac:chgData name="Rachel Profitt" userId="33e63d03-b0ce-4cee-8a7f-3417702ed3c2" providerId="ADAL" clId="{2F422A31-629D-4B8C-92B4-B3B8FEE09D49}" dt="2023-03-20T22:39:21.983" v="1234" actId="1076"/>
          <ac:spMkLst>
            <pc:docMk/>
            <pc:sldMk cId="1461724430" sldId="2076138241"/>
            <ac:spMk id="98" creationId="{92803DB4-0AFA-48E9-DB3D-F1A7EBDCB888}"/>
          </ac:spMkLst>
        </pc:spChg>
        <pc:spChg chg="mod">
          <ac:chgData name="Rachel Profitt" userId="33e63d03-b0ce-4cee-8a7f-3417702ed3c2" providerId="ADAL" clId="{2F422A31-629D-4B8C-92B4-B3B8FEE09D49}" dt="2023-03-20T22:34:29.967" v="1188" actId="1076"/>
          <ac:spMkLst>
            <pc:docMk/>
            <pc:sldMk cId="1461724430" sldId="2076138241"/>
            <ac:spMk id="103" creationId="{F9C27996-6479-D252-639B-594F2BB9FF31}"/>
          </ac:spMkLst>
        </pc:spChg>
        <pc:spChg chg="mod">
          <ac:chgData name="Rachel Profitt" userId="33e63d03-b0ce-4cee-8a7f-3417702ed3c2" providerId="ADAL" clId="{2F422A31-629D-4B8C-92B4-B3B8FEE09D49}" dt="2023-03-20T22:50:01.446" v="1329" actId="1076"/>
          <ac:spMkLst>
            <pc:docMk/>
            <pc:sldMk cId="1461724430" sldId="2076138241"/>
            <ac:spMk id="158" creationId="{18E42D95-20EA-8A94-096E-421E3035CA8B}"/>
          </ac:spMkLst>
        </pc:spChg>
        <pc:spChg chg="mod">
          <ac:chgData name="Rachel Profitt" userId="33e63d03-b0ce-4cee-8a7f-3417702ed3c2" providerId="ADAL" clId="{2F422A31-629D-4B8C-92B4-B3B8FEE09D49}" dt="2023-03-20T22:39:06.329" v="1231" actId="1076"/>
          <ac:spMkLst>
            <pc:docMk/>
            <pc:sldMk cId="1461724430" sldId="2076138241"/>
            <ac:spMk id="199" creationId="{4990BBEE-9634-F6C8-A796-D9015078432A}"/>
          </ac:spMkLst>
        </pc:spChg>
        <pc:spChg chg="mod">
          <ac:chgData name="Rachel Profitt" userId="33e63d03-b0ce-4cee-8a7f-3417702ed3c2" providerId="ADAL" clId="{2F422A31-629D-4B8C-92B4-B3B8FEE09D49}" dt="2023-03-20T22:47:52.849" v="1311" actId="1076"/>
          <ac:spMkLst>
            <pc:docMk/>
            <pc:sldMk cId="1461724430" sldId="2076138241"/>
            <ac:spMk id="200" creationId="{72721AD2-4C05-FF36-C32C-7257FAE5412C}"/>
          </ac:spMkLst>
        </pc:spChg>
        <pc:spChg chg="mod">
          <ac:chgData name="Rachel Profitt" userId="33e63d03-b0ce-4cee-8a7f-3417702ed3c2" providerId="ADAL" clId="{2F422A31-629D-4B8C-92B4-B3B8FEE09D49}" dt="2023-03-20T22:48:43.081" v="1318" actId="1076"/>
          <ac:spMkLst>
            <pc:docMk/>
            <pc:sldMk cId="1461724430" sldId="2076138241"/>
            <ac:spMk id="201" creationId="{7CB1D86D-A284-8439-966F-B39CDBA78C52}"/>
          </ac:spMkLst>
        </pc:spChg>
        <pc:spChg chg="mod">
          <ac:chgData name="Rachel Profitt" userId="33e63d03-b0ce-4cee-8a7f-3417702ed3c2" providerId="ADAL" clId="{2F422A31-629D-4B8C-92B4-B3B8FEE09D49}" dt="2023-03-20T22:50:46.576" v="1332" actId="1076"/>
          <ac:spMkLst>
            <pc:docMk/>
            <pc:sldMk cId="1461724430" sldId="2076138241"/>
            <ac:spMk id="252" creationId="{2C7190D4-8FD5-D68D-862F-549CB8A85D90}"/>
          </ac:spMkLst>
        </pc:spChg>
        <pc:spChg chg="mod">
          <ac:chgData name="Rachel Profitt" userId="33e63d03-b0ce-4cee-8a7f-3417702ed3c2" providerId="ADAL" clId="{2F422A31-629D-4B8C-92B4-B3B8FEE09D49}" dt="2023-03-20T22:50:46.576" v="1332" actId="1076"/>
          <ac:spMkLst>
            <pc:docMk/>
            <pc:sldMk cId="1461724430" sldId="2076138241"/>
            <ac:spMk id="258" creationId="{8CB1A48E-A718-B1C4-9930-16F400D10DC7}"/>
          </ac:spMkLst>
        </pc:spChg>
        <pc:cxnChg chg="add mod">
          <ac:chgData name="Rachel Profitt" userId="33e63d03-b0ce-4cee-8a7f-3417702ed3c2" providerId="ADAL" clId="{2F422A31-629D-4B8C-92B4-B3B8FEE09D49}" dt="2023-03-30T14:59:00.229" v="1358" actId="1582"/>
          <ac:cxnSpMkLst>
            <pc:docMk/>
            <pc:sldMk cId="1461724430" sldId="2076138241"/>
            <ac:cxnSpMk id="16" creationId="{E17A9394-2977-47FC-C9F4-21E0A0B370DF}"/>
          </ac:cxnSpMkLst>
        </pc:cxnChg>
        <pc:cxnChg chg="add mod">
          <ac:chgData name="Rachel Profitt" userId="33e63d03-b0ce-4cee-8a7f-3417702ed3c2" providerId="ADAL" clId="{2F422A31-629D-4B8C-92B4-B3B8FEE09D49}" dt="2023-03-30T14:59:00.229" v="1358" actId="1582"/>
          <ac:cxnSpMkLst>
            <pc:docMk/>
            <pc:sldMk cId="1461724430" sldId="2076138241"/>
            <ac:cxnSpMk id="18" creationId="{59591280-940C-5F7F-C3DF-B3144BB72741}"/>
          </ac:cxnSpMkLst>
        </pc:cxnChg>
        <pc:cxnChg chg="add mod">
          <ac:chgData name="Rachel Profitt" userId="33e63d03-b0ce-4cee-8a7f-3417702ed3c2" providerId="ADAL" clId="{2F422A31-629D-4B8C-92B4-B3B8FEE09D49}" dt="2023-03-30T14:59:00.229" v="1358" actId="1582"/>
          <ac:cxnSpMkLst>
            <pc:docMk/>
            <pc:sldMk cId="1461724430" sldId="2076138241"/>
            <ac:cxnSpMk id="23" creationId="{6DCF8459-3679-F522-8A01-23CD42453C08}"/>
          </ac:cxnSpMkLst>
        </pc:cxnChg>
        <pc:cxnChg chg="add mod">
          <ac:chgData name="Rachel Profitt" userId="33e63d03-b0ce-4cee-8a7f-3417702ed3c2" providerId="ADAL" clId="{2F422A31-629D-4B8C-92B4-B3B8FEE09D49}" dt="2023-03-30T14:59:00.229" v="1358" actId="1582"/>
          <ac:cxnSpMkLst>
            <pc:docMk/>
            <pc:sldMk cId="1461724430" sldId="2076138241"/>
            <ac:cxnSpMk id="26" creationId="{E4CA053D-D71A-3196-D8F4-DFA54F4E2CFF}"/>
          </ac:cxnSpMkLst>
        </pc:cxnChg>
        <pc:cxnChg chg="add mod">
          <ac:chgData name="Rachel Profitt" userId="33e63d03-b0ce-4cee-8a7f-3417702ed3c2" providerId="ADAL" clId="{2F422A31-629D-4B8C-92B4-B3B8FEE09D49}" dt="2023-03-30T14:59:00.229" v="1358" actId="1582"/>
          <ac:cxnSpMkLst>
            <pc:docMk/>
            <pc:sldMk cId="1461724430" sldId="2076138241"/>
            <ac:cxnSpMk id="28" creationId="{457DF936-1321-4D7F-B562-1EB63EF66B69}"/>
          </ac:cxnSpMkLst>
        </pc:cxnChg>
        <pc:cxnChg chg="add mod">
          <ac:chgData name="Rachel Profitt" userId="33e63d03-b0ce-4cee-8a7f-3417702ed3c2" providerId="ADAL" clId="{2F422A31-629D-4B8C-92B4-B3B8FEE09D49}" dt="2023-03-30T14:58:40.597" v="1356" actId="1582"/>
          <ac:cxnSpMkLst>
            <pc:docMk/>
            <pc:sldMk cId="1461724430" sldId="2076138241"/>
            <ac:cxnSpMk id="42" creationId="{96673E09-4E75-54C9-9BB1-632A8EE3F83B}"/>
          </ac:cxnSpMkLst>
        </pc:cxnChg>
        <pc:cxnChg chg="add mod">
          <ac:chgData name="Rachel Profitt" userId="33e63d03-b0ce-4cee-8a7f-3417702ed3c2" providerId="ADAL" clId="{2F422A31-629D-4B8C-92B4-B3B8FEE09D49}" dt="2023-03-30T14:58:40.597" v="1356" actId="1582"/>
          <ac:cxnSpMkLst>
            <pc:docMk/>
            <pc:sldMk cId="1461724430" sldId="2076138241"/>
            <ac:cxnSpMk id="45" creationId="{F49A6467-9F59-852C-99FD-7FE211844803}"/>
          </ac:cxnSpMkLst>
        </pc:cxnChg>
        <pc:cxnChg chg="add mod">
          <ac:chgData name="Rachel Profitt" userId="33e63d03-b0ce-4cee-8a7f-3417702ed3c2" providerId="ADAL" clId="{2F422A31-629D-4B8C-92B4-B3B8FEE09D49}" dt="2023-03-30T14:58:40.597" v="1356" actId="1582"/>
          <ac:cxnSpMkLst>
            <pc:docMk/>
            <pc:sldMk cId="1461724430" sldId="2076138241"/>
            <ac:cxnSpMk id="47" creationId="{24977014-9185-8B2C-7163-48AD17333B56}"/>
          </ac:cxnSpMkLst>
        </pc:cxnChg>
        <pc:cxnChg chg="add mod">
          <ac:chgData name="Rachel Profitt" userId="33e63d03-b0ce-4cee-8a7f-3417702ed3c2" providerId="ADAL" clId="{2F422A31-629D-4B8C-92B4-B3B8FEE09D49}" dt="2023-03-30T14:58:40.597" v="1356" actId="1582"/>
          <ac:cxnSpMkLst>
            <pc:docMk/>
            <pc:sldMk cId="1461724430" sldId="2076138241"/>
            <ac:cxnSpMk id="49" creationId="{14904E61-3685-504C-8E8C-DC589EE1D3DD}"/>
          </ac:cxnSpMkLst>
        </pc:cxnChg>
        <pc:cxnChg chg="add mod">
          <ac:chgData name="Rachel Profitt" userId="33e63d03-b0ce-4cee-8a7f-3417702ed3c2" providerId="ADAL" clId="{2F422A31-629D-4B8C-92B4-B3B8FEE09D49}" dt="2023-03-30T14:58:40.597" v="1356" actId="1582"/>
          <ac:cxnSpMkLst>
            <pc:docMk/>
            <pc:sldMk cId="1461724430" sldId="2076138241"/>
            <ac:cxnSpMk id="51" creationId="{078AD473-1A3F-39A3-96E5-7B86C95A8157}"/>
          </ac:cxnSpMkLst>
        </pc:cxnChg>
        <pc:cxnChg chg="add mod">
          <ac:chgData name="Rachel Profitt" userId="33e63d03-b0ce-4cee-8a7f-3417702ed3c2" providerId="ADAL" clId="{2F422A31-629D-4B8C-92B4-B3B8FEE09D49}" dt="2023-03-30T14:59:27.924" v="1362" actId="1582"/>
          <ac:cxnSpMkLst>
            <pc:docMk/>
            <pc:sldMk cId="1461724430" sldId="2076138241"/>
            <ac:cxnSpMk id="53" creationId="{E22A9478-2443-8294-B703-46CA21F971D5}"/>
          </ac:cxnSpMkLst>
        </pc:cxnChg>
        <pc:cxnChg chg="add mod">
          <ac:chgData name="Rachel Profitt" userId="33e63d03-b0ce-4cee-8a7f-3417702ed3c2" providerId="ADAL" clId="{2F422A31-629D-4B8C-92B4-B3B8FEE09D49}" dt="2023-03-30T14:59:27.924" v="1362" actId="1582"/>
          <ac:cxnSpMkLst>
            <pc:docMk/>
            <pc:sldMk cId="1461724430" sldId="2076138241"/>
            <ac:cxnSpMk id="55" creationId="{29699BEE-0DB3-340C-7D94-24E039A7EC4B}"/>
          </ac:cxnSpMkLst>
        </pc:cxnChg>
        <pc:cxnChg chg="add del mod">
          <ac:chgData name="Rachel Profitt" userId="33e63d03-b0ce-4cee-8a7f-3417702ed3c2" providerId="ADAL" clId="{2F422A31-629D-4B8C-92B4-B3B8FEE09D49}" dt="2023-03-20T22:40:15.972" v="1246" actId="478"/>
          <ac:cxnSpMkLst>
            <pc:docMk/>
            <pc:sldMk cId="1461724430" sldId="2076138241"/>
            <ac:cxnSpMk id="57" creationId="{4512832A-9240-F49B-85BA-25FE2FE438C5}"/>
          </ac:cxnSpMkLst>
        </pc:cxnChg>
        <pc:cxnChg chg="add mod">
          <ac:chgData name="Rachel Profitt" userId="33e63d03-b0ce-4cee-8a7f-3417702ed3c2" providerId="ADAL" clId="{2F422A31-629D-4B8C-92B4-B3B8FEE09D49}" dt="2023-03-30T14:59:44.635" v="1363" actId="1582"/>
          <ac:cxnSpMkLst>
            <pc:docMk/>
            <pc:sldMk cId="1461724430" sldId="2076138241"/>
            <ac:cxnSpMk id="95" creationId="{EBC244F7-A18A-8869-39E6-173754E96CF5}"/>
          </ac:cxnSpMkLst>
        </pc:cxnChg>
        <pc:cxnChg chg="add mod">
          <ac:chgData name="Rachel Profitt" userId="33e63d03-b0ce-4cee-8a7f-3417702ed3c2" providerId="ADAL" clId="{2F422A31-629D-4B8C-92B4-B3B8FEE09D49}" dt="2023-03-30T14:59:44.635" v="1363" actId="1582"/>
          <ac:cxnSpMkLst>
            <pc:docMk/>
            <pc:sldMk cId="1461724430" sldId="2076138241"/>
            <ac:cxnSpMk id="100" creationId="{9C66B91F-634C-B1BB-3972-8C81BF512F23}"/>
          </ac:cxnSpMkLst>
        </pc:cxnChg>
        <pc:cxnChg chg="add mod">
          <ac:chgData name="Rachel Profitt" userId="33e63d03-b0ce-4cee-8a7f-3417702ed3c2" providerId="ADAL" clId="{2F422A31-629D-4B8C-92B4-B3B8FEE09D49}" dt="2023-03-30T14:59:44.635" v="1363" actId="1582"/>
          <ac:cxnSpMkLst>
            <pc:docMk/>
            <pc:sldMk cId="1461724430" sldId="2076138241"/>
            <ac:cxnSpMk id="104" creationId="{6D28C6EF-A59E-E8FE-9F62-47C0FE870CD2}"/>
          </ac:cxnSpMkLst>
        </pc:cxnChg>
        <pc:cxnChg chg="add mod">
          <ac:chgData name="Rachel Profitt" userId="33e63d03-b0ce-4cee-8a7f-3417702ed3c2" providerId="ADAL" clId="{2F422A31-629D-4B8C-92B4-B3B8FEE09D49}" dt="2023-03-30T14:59:44.635" v="1363" actId="1582"/>
          <ac:cxnSpMkLst>
            <pc:docMk/>
            <pc:sldMk cId="1461724430" sldId="2076138241"/>
            <ac:cxnSpMk id="107" creationId="{34DD6DD8-6EE9-3035-6DD3-8097BFE82BCF}"/>
          </ac:cxnSpMkLst>
        </pc:cxnChg>
        <pc:cxnChg chg="add mod">
          <ac:chgData name="Rachel Profitt" userId="33e63d03-b0ce-4cee-8a7f-3417702ed3c2" providerId="ADAL" clId="{2F422A31-629D-4B8C-92B4-B3B8FEE09D49}" dt="2023-03-30T14:59:44.635" v="1363" actId="1582"/>
          <ac:cxnSpMkLst>
            <pc:docMk/>
            <pc:sldMk cId="1461724430" sldId="2076138241"/>
            <ac:cxnSpMk id="112" creationId="{D14E5DAD-1931-6155-0480-ABDE2A2180C2}"/>
          </ac:cxnSpMkLst>
        </pc:cxnChg>
        <pc:cxnChg chg="add del mod">
          <ac:chgData name="Rachel Profitt" userId="33e63d03-b0ce-4cee-8a7f-3417702ed3c2" providerId="ADAL" clId="{2F422A31-629D-4B8C-92B4-B3B8FEE09D49}" dt="2023-03-20T22:45:32.819" v="1292" actId="478"/>
          <ac:cxnSpMkLst>
            <pc:docMk/>
            <pc:sldMk cId="1461724430" sldId="2076138241"/>
            <ac:cxnSpMk id="114" creationId="{61F5C919-C7DA-3CCF-D426-DC0D6DE21D36}"/>
          </ac:cxnSpMkLst>
        </pc:cxnChg>
        <pc:cxnChg chg="add mod">
          <ac:chgData name="Rachel Profitt" userId="33e63d03-b0ce-4cee-8a7f-3417702ed3c2" providerId="ADAL" clId="{2F422A31-629D-4B8C-92B4-B3B8FEE09D49}" dt="2023-03-30T14:59:44.635" v="1363" actId="1582"/>
          <ac:cxnSpMkLst>
            <pc:docMk/>
            <pc:sldMk cId="1461724430" sldId="2076138241"/>
            <ac:cxnSpMk id="117" creationId="{2941AC02-B5CC-0398-984E-A1EAF08D3300}"/>
          </ac:cxnSpMkLst>
        </pc:cxnChg>
        <pc:cxnChg chg="add del mod">
          <ac:chgData name="Rachel Profitt" userId="33e63d03-b0ce-4cee-8a7f-3417702ed3c2" providerId="ADAL" clId="{2F422A31-629D-4B8C-92B4-B3B8FEE09D49}" dt="2023-03-20T22:44:54.889" v="1286" actId="478"/>
          <ac:cxnSpMkLst>
            <pc:docMk/>
            <pc:sldMk cId="1461724430" sldId="2076138241"/>
            <ac:cxnSpMk id="120" creationId="{859DAFB2-AD2A-3E7C-DFF8-A9D8294F3E1B}"/>
          </ac:cxnSpMkLst>
        </pc:cxnChg>
        <pc:cxnChg chg="del mod">
          <ac:chgData name="Rachel Profitt" userId="33e63d03-b0ce-4cee-8a7f-3417702ed3c2" providerId="ADAL" clId="{2F422A31-629D-4B8C-92B4-B3B8FEE09D49}" dt="2023-03-20T22:27:50.757" v="543" actId="478"/>
          <ac:cxnSpMkLst>
            <pc:docMk/>
            <pc:sldMk cId="1461724430" sldId="2076138241"/>
            <ac:cxnSpMk id="124" creationId="{8FE2252E-4733-EC24-55DB-2659386178CA}"/>
          </ac:cxnSpMkLst>
        </pc:cxnChg>
        <pc:cxnChg chg="add del mod">
          <ac:chgData name="Rachel Profitt" userId="33e63d03-b0ce-4cee-8a7f-3417702ed3c2" providerId="ADAL" clId="{2F422A31-629D-4B8C-92B4-B3B8FEE09D49}" dt="2023-03-20T22:49:52.018" v="1327" actId="478"/>
          <ac:cxnSpMkLst>
            <pc:docMk/>
            <pc:sldMk cId="1461724430" sldId="2076138241"/>
            <ac:cxnSpMk id="125" creationId="{9F900ACF-E248-54BD-19B5-322903AB9406}"/>
          </ac:cxnSpMkLst>
        </pc:cxnChg>
        <pc:cxnChg chg="add del mod">
          <ac:chgData name="Rachel Profitt" userId="33e63d03-b0ce-4cee-8a7f-3417702ed3c2" providerId="ADAL" clId="{2F422A31-629D-4B8C-92B4-B3B8FEE09D49}" dt="2023-03-20T22:49:49.067" v="1326" actId="478"/>
          <ac:cxnSpMkLst>
            <pc:docMk/>
            <pc:sldMk cId="1461724430" sldId="2076138241"/>
            <ac:cxnSpMk id="127" creationId="{D590210E-BFB7-F85A-1911-79607736A0C2}"/>
          </ac:cxnSpMkLst>
        </pc:cxnChg>
        <pc:cxnChg chg="del mod">
          <ac:chgData name="Rachel Profitt" userId="33e63d03-b0ce-4cee-8a7f-3417702ed3c2" providerId="ADAL" clId="{2F422A31-629D-4B8C-92B4-B3B8FEE09D49}" dt="2023-03-20T22:27:48.607" v="540" actId="478"/>
          <ac:cxnSpMkLst>
            <pc:docMk/>
            <pc:sldMk cId="1461724430" sldId="2076138241"/>
            <ac:cxnSpMk id="128" creationId="{ADA3D9E3-3688-7D30-1815-25B394A0A447}"/>
          </ac:cxnSpMkLst>
        </pc:cxnChg>
        <pc:cxnChg chg="add mod">
          <ac:chgData name="Rachel Profitt" userId="33e63d03-b0ce-4cee-8a7f-3417702ed3c2" providerId="ADAL" clId="{2F422A31-629D-4B8C-92B4-B3B8FEE09D49}" dt="2023-03-30T14:59:27.924" v="1362" actId="1582"/>
          <ac:cxnSpMkLst>
            <pc:docMk/>
            <pc:sldMk cId="1461724430" sldId="2076138241"/>
            <ac:cxnSpMk id="130" creationId="{87F42E28-C4EE-E61E-71BC-8FF6369DFFBA}"/>
          </ac:cxnSpMkLst>
        </pc:cxnChg>
        <pc:cxnChg chg="del mod">
          <ac:chgData name="Rachel Profitt" userId="33e63d03-b0ce-4cee-8a7f-3417702ed3c2" providerId="ADAL" clId="{2F422A31-629D-4B8C-92B4-B3B8FEE09D49}" dt="2023-03-20T22:29:23.562" v="669" actId="478"/>
          <ac:cxnSpMkLst>
            <pc:docMk/>
            <pc:sldMk cId="1461724430" sldId="2076138241"/>
            <ac:cxnSpMk id="133" creationId="{625D2051-0FCE-87E1-9DDE-EE407A793F9D}"/>
          </ac:cxnSpMkLst>
        </pc:cxnChg>
        <pc:cxnChg chg="del mod">
          <ac:chgData name="Rachel Profitt" userId="33e63d03-b0ce-4cee-8a7f-3417702ed3c2" providerId="ADAL" clId="{2F422A31-629D-4B8C-92B4-B3B8FEE09D49}" dt="2023-03-20T22:27:49.381" v="541" actId="478"/>
          <ac:cxnSpMkLst>
            <pc:docMk/>
            <pc:sldMk cId="1461724430" sldId="2076138241"/>
            <ac:cxnSpMk id="140" creationId="{9A6967C0-90E3-91B3-32D4-44BD843797C3}"/>
          </ac:cxnSpMkLst>
        </pc:cxnChg>
        <pc:cxnChg chg="add del mod">
          <ac:chgData name="Rachel Profitt" userId="33e63d03-b0ce-4cee-8a7f-3417702ed3c2" providerId="ADAL" clId="{2F422A31-629D-4B8C-92B4-B3B8FEE09D49}" dt="2023-03-20T22:49:53.693" v="1328" actId="478"/>
          <ac:cxnSpMkLst>
            <pc:docMk/>
            <pc:sldMk cId="1461724430" sldId="2076138241"/>
            <ac:cxnSpMk id="141" creationId="{FBBDAB9B-5218-D88C-1756-18E9123686C9}"/>
          </ac:cxnSpMkLst>
        </pc:cxnChg>
        <pc:cxnChg chg="add mod">
          <ac:chgData name="Rachel Profitt" userId="33e63d03-b0ce-4cee-8a7f-3417702ed3c2" providerId="ADAL" clId="{2F422A31-629D-4B8C-92B4-B3B8FEE09D49}" dt="2023-03-30T14:59:27.924" v="1362" actId="1582"/>
          <ac:cxnSpMkLst>
            <pc:docMk/>
            <pc:sldMk cId="1461724430" sldId="2076138241"/>
            <ac:cxnSpMk id="143" creationId="{0B1331E3-F58F-8870-D9FF-4E603545EB4D}"/>
          </ac:cxnSpMkLst>
        </pc:cxnChg>
        <pc:cxnChg chg="add mod">
          <ac:chgData name="Rachel Profitt" userId="33e63d03-b0ce-4cee-8a7f-3417702ed3c2" providerId="ADAL" clId="{2F422A31-629D-4B8C-92B4-B3B8FEE09D49}" dt="2023-03-30T14:59:27.924" v="1362" actId="1582"/>
          <ac:cxnSpMkLst>
            <pc:docMk/>
            <pc:sldMk cId="1461724430" sldId="2076138241"/>
            <ac:cxnSpMk id="145" creationId="{9276F23A-BED3-8B32-9F21-C95D9A0C911F}"/>
          </ac:cxnSpMkLst>
        </pc:cxnChg>
        <pc:cxnChg chg="add mod">
          <ac:chgData name="Rachel Profitt" userId="33e63d03-b0ce-4cee-8a7f-3417702ed3c2" providerId="ADAL" clId="{2F422A31-629D-4B8C-92B4-B3B8FEE09D49}" dt="2023-03-30T14:59:27.924" v="1362" actId="1582"/>
          <ac:cxnSpMkLst>
            <pc:docMk/>
            <pc:sldMk cId="1461724430" sldId="2076138241"/>
            <ac:cxnSpMk id="147" creationId="{A2CC83CE-81FA-AB08-131E-5A271633C740}"/>
          </ac:cxnSpMkLst>
        </pc:cxnChg>
        <pc:cxnChg chg="del mod">
          <ac:chgData name="Rachel Profitt" userId="33e63d03-b0ce-4cee-8a7f-3417702ed3c2" providerId="ADAL" clId="{2F422A31-629D-4B8C-92B4-B3B8FEE09D49}" dt="2023-03-20T22:27:58.216" v="552" actId="478"/>
          <ac:cxnSpMkLst>
            <pc:docMk/>
            <pc:sldMk cId="1461724430" sldId="2076138241"/>
            <ac:cxnSpMk id="151" creationId="{7E865768-589D-B772-46E3-CB6903F304C4}"/>
          </ac:cxnSpMkLst>
        </pc:cxnChg>
        <pc:cxnChg chg="add mod">
          <ac:chgData name="Rachel Profitt" userId="33e63d03-b0ce-4cee-8a7f-3417702ed3c2" providerId="ADAL" clId="{2F422A31-629D-4B8C-92B4-B3B8FEE09D49}" dt="2023-03-30T14:59:44.635" v="1363" actId="1582"/>
          <ac:cxnSpMkLst>
            <pc:docMk/>
            <pc:sldMk cId="1461724430" sldId="2076138241"/>
            <ac:cxnSpMk id="152" creationId="{AE8C46B5-6F5E-FCD4-D20F-38CE296720E9}"/>
          </ac:cxnSpMkLst>
        </pc:cxnChg>
        <pc:cxnChg chg="add mod">
          <ac:chgData name="Rachel Profitt" userId="33e63d03-b0ce-4cee-8a7f-3417702ed3c2" providerId="ADAL" clId="{2F422A31-629D-4B8C-92B4-B3B8FEE09D49}" dt="2023-03-30T14:59:27.924" v="1362" actId="1582"/>
          <ac:cxnSpMkLst>
            <pc:docMk/>
            <pc:sldMk cId="1461724430" sldId="2076138241"/>
            <ac:cxnSpMk id="159" creationId="{D4542A34-AA95-D3B5-91E0-A105999EC861}"/>
          </ac:cxnSpMkLst>
        </pc:cxnChg>
        <pc:cxnChg chg="add del mod">
          <ac:chgData name="Rachel Profitt" userId="33e63d03-b0ce-4cee-8a7f-3417702ed3c2" providerId="ADAL" clId="{2F422A31-629D-4B8C-92B4-B3B8FEE09D49}" dt="2023-03-20T22:47:20.771" v="1307" actId="478"/>
          <ac:cxnSpMkLst>
            <pc:docMk/>
            <pc:sldMk cId="1461724430" sldId="2076138241"/>
            <ac:cxnSpMk id="161" creationId="{07FFE025-4C07-96F7-7C05-40BC2F70A63B}"/>
          </ac:cxnSpMkLst>
        </pc:cxnChg>
        <pc:cxnChg chg="del mod">
          <ac:chgData name="Rachel Profitt" userId="33e63d03-b0ce-4cee-8a7f-3417702ed3c2" providerId="ADAL" clId="{2F422A31-629D-4B8C-92B4-B3B8FEE09D49}" dt="2023-03-20T22:27:58.816" v="553" actId="478"/>
          <ac:cxnSpMkLst>
            <pc:docMk/>
            <pc:sldMk cId="1461724430" sldId="2076138241"/>
            <ac:cxnSpMk id="163" creationId="{A74B18F5-11B3-0F1A-F246-09AAF8D3A15D}"/>
          </ac:cxnSpMkLst>
        </pc:cxnChg>
        <pc:cxnChg chg="add mod">
          <ac:chgData name="Rachel Profitt" userId="33e63d03-b0ce-4cee-8a7f-3417702ed3c2" providerId="ADAL" clId="{2F422A31-629D-4B8C-92B4-B3B8FEE09D49}" dt="2023-03-30T14:59:27.924" v="1362" actId="1582"/>
          <ac:cxnSpMkLst>
            <pc:docMk/>
            <pc:sldMk cId="1461724430" sldId="2076138241"/>
            <ac:cxnSpMk id="164" creationId="{C0DA998B-E7BF-151E-49EF-F6BD8C931FA2}"/>
          </ac:cxnSpMkLst>
        </pc:cxnChg>
        <pc:cxnChg chg="add mod">
          <ac:chgData name="Rachel Profitt" userId="33e63d03-b0ce-4cee-8a7f-3417702ed3c2" providerId="ADAL" clId="{2F422A31-629D-4B8C-92B4-B3B8FEE09D49}" dt="2023-03-30T14:59:27.924" v="1362" actId="1582"/>
          <ac:cxnSpMkLst>
            <pc:docMk/>
            <pc:sldMk cId="1461724430" sldId="2076138241"/>
            <ac:cxnSpMk id="166" creationId="{A4DCF0AE-5840-E1C3-966F-3AAB27C10273}"/>
          </ac:cxnSpMkLst>
        </pc:cxnChg>
        <pc:cxnChg chg="del mod">
          <ac:chgData name="Rachel Profitt" userId="33e63d03-b0ce-4cee-8a7f-3417702ed3c2" providerId="ADAL" clId="{2F422A31-629D-4B8C-92B4-B3B8FEE09D49}" dt="2023-03-20T22:27:54.581" v="548" actId="478"/>
          <ac:cxnSpMkLst>
            <pc:docMk/>
            <pc:sldMk cId="1461724430" sldId="2076138241"/>
            <ac:cxnSpMk id="167" creationId="{B9019994-C178-F49E-D7A5-B101A24201F8}"/>
          </ac:cxnSpMkLst>
        </pc:cxnChg>
        <pc:cxnChg chg="add del mod">
          <ac:chgData name="Rachel Profitt" userId="33e63d03-b0ce-4cee-8a7f-3417702ed3c2" providerId="ADAL" clId="{2F422A31-629D-4B8C-92B4-B3B8FEE09D49}" dt="2023-03-20T22:47:24.706" v="1308" actId="478"/>
          <ac:cxnSpMkLst>
            <pc:docMk/>
            <pc:sldMk cId="1461724430" sldId="2076138241"/>
            <ac:cxnSpMk id="169" creationId="{CCA542EF-D576-3D40-ED22-B3F0B005F4E0}"/>
          </ac:cxnSpMkLst>
        </pc:cxnChg>
        <pc:cxnChg chg="del mod">
          <ac:chgData name="Rachel Profitt" userId="33e63d03-b0ce-4cee-8a7f-3417702ed3c2" providerId="ADAL" clId="{2F422A31-629D-4B8C-92B4-B3B8FEE09D49}" dt="2023-03-20T22:27:53.781" v="547" actId="478"/>
          <ac:cxnSpMkLst>
            <pc:docMk/>
            <pc:sldMk cId="1461724430" sldId="2076138241"/>
            <ac:cxnSpMk id="174" creationId="{830A64A6-2AA3-E72C-698A-81F7764F7E22}"/>
          </ac:cxnSpMkLst>
        </pc:cxnChg>
        <pc:cxnChg chg="del mod">
          <ac:chgData name="Rachel Profitt" userId="33e63d03-b0ce-4cee-8a7f-3417702ed3c2" providerId="ADAL" clId="{2F422A31-629D-4B8C-92B4-B3B8FEE09D49}" dt="2023-03-20T22:27:57.293" v="551" actId="478"/>
          <ac:cxnSpMkLst>
            <pc:docMk/>
            <pc:sldMk cId="1461724430" sldId="2076138241"/>
            <ac:cxnSpMk id="176" creationId="{72E22F98-B949-0E34-0264-AF231EBCA8BB}"/>
          </ac:cxnSpMkLst>
        </pc:cxnChg>
        <pc:cxnChg chg="del mod">
          <ac:chgData name="Rachel Profitt" userId="33e63d03-b0ce-4cee-8a7f-3417702ed3c2" providerId="ADAL" clId="{2F422A31-629D-4B8C-92B4-B3B8FEE09D49}" dt="2023-03-20T22:27:55.686" v="549" actId="478"/>
          <ac:cxnSpMkLst>
            <pc:docMk/>
            <pc:sldMk cId="1461724430" sldId="2076138241"/>
            <ac:cxnSpMk id="181" creationId="{D761B89D-1BF2-C613-CF7E-20FBE7DF01AF}"/>
          </ac:cxnSpMkLst>
        </pc:cxnChg>
        <pc:cxnChg chg="del mod">
          <ac:chgData name="Rachel Profitt" userId="33e63d03-b0ce-4cee-8a7f-3417702ed3c2" providerId="ADAL" clId="{2F422A31-629D-4B8C-92B4-B3B8FEE09D49}" dt="2023-03-20T22:27:59.852" v="554" actId="478"/>
          <ac:cxnSpMkLst>
            <pc:docMk/>
            <pc:sldMk cId="1461724430" sldId="2076138241"/>
            <ac:cxnSpMk id="183" creationId="{122C883D-6676-1B7E-31D1-13F5DCBC6B87}"/>
          </ac:cxnSpMkLst>
        </pc:cxnChg>
        <pc:cxnChg chg="add mod">
          <ac:chgData name="Rachel Profitt" userId="33e63d03-b0ce-4cee-8a7f-3417702ed3c2" providerId="ADAL" clId="{2F422A31-629D-4B8C-92B4-B3B8FEE09D49}" dt="2023-03-30T15:00:30.527" v="1365" actId="1582"/>
          <ac:cxnSpMkLst>
            <pc:docMk/>
            <pc:sldMk cId="1461724430" sldId="2076138241"/>
            <ac:cxnSpMk id="185" creationId="{90F676E5-D7CF-688B-4A0F-B4058360E5FC}"/>
          </ac:cxnSpMkLst>
        </pc:cxnChg>
        <pc:cxnChg chg="del mod">
          <ac:chgData name="Rachel Profitt" userId="33e63d03-b0ce-4cee-8a7f-3417702ed3c2" providerId="ADAL" clId="{2F422A31-629D-4B8C-92B4-B3B8FEE09D49}" dt="2023-03-20T22:28:00.417" v="555" actId="478"/>
          <ac:cxnSpMkLst>
            <pc:docMk/>
            <pc:sldMk cId="1461724430" sldId="2076138241"/>
            <ac:cxnSpMk id="186" creationId="{CC5D1C6C-60FF-1BFD-FFD6-DF1A3F531242}"/>
          </ac:cxnSpMkLst>
        </pc:cxnChg>
        <pc:cxnChg chg="add mod">
          <ac:chgData name="Rachel Profitt" userId="33e63d03-b0ce-4cee-8a7f-3417702ed3c2" providerId="ADAL" clId="{2F422A31-629D-4B8C-92B4-B3B8FEE09D49}" dt="2023-03-30T15:00:30.527" v="1365" actId="1582"/>
          <ac:cxnSpMkLst>
            <pc:docMk/>
            <pc:sldMk cId="1461724430" sldId="2076138241"/>
            <ac:cxnSpMk id="188" creationId="{CF114CAB-8ED0-7B71-442D-3125CF7C6ACB}"/>
          </ac:cxnSpMkLst>
        </pc:cxnChg>
        <pc:cxnChg chg="del mod">
          <ac:chgData name="Rachel Profitt" userId="33e63d03-b0ce-4cee-8a7f-3417702ed3c2" providerId="ADAL" clId="{2F422A31-629D-4B8C-92B4-B3B8FEE09D49}" dt="2023-03-20T22:28:01.016" v="556" actId="478"/>
          <ac:cxnSpMkLst>
            <pc:docMk/>
            <pc:sldMk cId="1461724430" sldId="2076138241"/>
            <ac:cxnSpMk id="189" creationId="{45E875D4-6EF6-F277-2DC4-090B7F6B95EE}"/>
          </ac:cxnSpMkLst>
        </pc:cxnChg>
        <pc:cxnChg chg="add del mod">
          <ac:chgData name="Rachel Profitt" userId="33e63d03-b0ce-4cee-8a7f-3417702ed3c2" providerId="ADAL" clId="{2F422A31-629D-4B8C-92B4-B3B8FEE09D49}" dt="2023-03-20T22:53:10.664" v="1352" actId="478"/>
          <ac:cxnSpMkLst>
            <pc:docMk/>
            <pc:sldMk cId="1461724430" sldId="2076138241"/>
            <ac:cxnSpMk id="191" creationId="{932BA6E3-8972-B517-9F64-3DEE89C4414A}"/>
          </ac:cxnSpMkLst>
        </pc:cxnChg>
        <pc:cxnChg chg="add mod">
          <ac:chgData name="Rachel Profitt" userId="33e63d03-b0ce-4cee-8a7f-3417702ed3c2" providerId="ADAL" clId="{2F422A31-629D-4B8C-92B4-B3B8FEE09D49}" dt="2023-03-30T15:00:19.076" v="1364" actId="1582"/>
          <ac:cxnSpMkLst>
            <pc:docMk/>
            <pc:sldMk cId="1461724430" sldId="2076138241"/>
            <ac:cxnSpMk id="195" creationId="{F61D12A9-B8AC-5CF2-2899-85DB909468DE}"/>
          </ac:cxnSpMkLst>
        </pc:cxnChg>
        <pc:cxnChg chg="add mod">
          <ac:chgData name="Rachel Profitt" userId="33e63d03-b0ce-4cee-8a7f-3417702ed3c2" providerId="ADAL" clId="{2F422A31-629D-4B8C-92B4-B3B8FEE09D49}" dt="2023-03-30T15:00:30.527" v="1365" actId="1582"/>
          <ac:cxnSpMkLst>
            <pc:docMk/>
            <pc:sldMk cId="1461724430" sldId="2076138241"/>
            <ac:cxnSpMk id="197" creationId="{A20A330F-60AF-2D7C-7C28-7A09362741F4}"/>
          </ac:cxnSpMkLst>
        </pc:cxnChg>
        <pc:cxnChg chg="del mod">
          <ac:chgData name="Rachel Profitt" userId="33e63d03-b0ce-4cee-8a7f-3417702ed3c2" providerId="ADAL" clId="{2F422A31-629D-4B8C-92B4-B3B8FEE09D49}" dt="2023-03-20T22:27:40.056" v="530" actId="478"/>
          <ac:cxnSpMkLst>
            <pc:docMk/>
            <pc:sldMk cId="1461724430" sldId="2076138241"/>
            <ac:cxnSpMk id="202" creationId="{5C82A76D-ACDD-EF92-6E7C-92063F574F58}"/>
          </ac:cxnSpMkLst>
        </pc:cxnChg>
        <pc:cxnChg chg="add mod">
          <ac:chgData name="Rachel Profitt" userId="33e63d03-b0ce-4cee-8a7f-3417702ed3c2" providerId="ADAL" clId="{2F422A31-629D-4B8C-92B4-B3B8FEE09D49}" dt="2023-03-30T15:00:19.076" v="1364" actId="1582"/>
          <ac:cxnSpMkLst>
            <pc:docMk/>
            <pc:sldMk cId="1461724430" sldId="2076138241"/>
            <ac:cxnSpMk id="203" creationId="{F14BB911-695B-C4EA-837F-7E12348298A7}"/>
          </ac:cxnSpMkLst>
        </pc:cxnChg>
        <pc:cxnChg chg="del mod">
          <ac:chgData name="Rachel Profitt" userId="33e63d03-b0ce-4cee-8a7f-3417702ed3c2" providerId="ADAL" clId="{2F422A31-629D-4B8C-92B4-B3B8FEE09D49}" dt="2023-03-20T22:27:40.056" v="530" actId="478"/>
          <ac:cxnSpMkLst>
            <pc:docMk/>
            <pc:sldMk cId="1461724430" sldId="2076138241"/>
            <ac:cxnSpMk id="213" creationId="{67ADD925-9AB5-5F47-D338-0228131D2C65}"/>
          </ac:cxnSpMkLst>
        </pc:cxnChg>
        <pc:cxnChg chg="add mod">
          <ac:chgData name="Rachel Profitt" userId="33e63d03-b0ce-4cee-8a7f-3417702ed3c2" providerId="ADAL" clId="{2F422A31-629D-4B8C-92B4-B3B8FEE09D49}" dt="2023-03-30T14:59:44.635" v="1363" actId="1582"/>
          <ac:cxnSpMkLst>
            <pc:docMk/>
            <pc:sldMk cId="1461724430" sldId="2076138241"/>
            <ac:cxnSpMk id="214" creationId="{CCFDCD83-57C3-EFA3-0025-939733B08CF2}"/>
          </ac:cxnSpMkLst>
        </pc:cxnChg>
        <pc:cxnChg chg="del mod">
          <ac:chgData name="Rachel Profitt" userId="33e63d03-b0ce-4cee-8a7f-3417702ed3c2" providerId="ADAL" clId="{2F422A31-629D-4B8C-92B4-B3B8FEE09D49}" dt="2023-03-20T22:27:43.534" v="534" actId="478"/>
          <ac:cxnSpMkLst>
            <pc:docMk/>
            <pc:sldMk cId="1461724430" sldId="2076138241"/>
            <ac:cxnSpMk id="215" creationId="{9464F935-5020-0F4B-54EC-135A1C898A6F}"/>
          </ac:cxnSpMkLst>
        </pc:cxnChg>
        <pc:cxnChg chg="add mod">
          <ac:chgData name="Rachel Profitt" userId="33e63d03-b0ce-4cee-8a7f-3417702ed3c2" providerId="ADAL" clId="{2F422A31-629D-4B8C-92B4-B3B8FEE09D49}" dt="2023-03-30T14:59:44.635" v="1363" actId="1582"/>
          <ac:cxnSpMkLst>
            <pc:docMk/>
            <pc:sldMk cId="1461724430" sldId="2076138241"/>
            <ac:cxnSpMk id="217" creationId="{14021FEF-2779-5774-6CEE-0E4565FE3E36}"/>
          </ac:cxnSpMkLst>
        </pc:cxnChg>
        <pc:cxnChg chg="del mod">
          <ac:chgData name="Rachel Profitt" userId="33e63d03-b0ce-4cee-8a7f-3417702ed3c2" providerId="ADAL" clId="{2F422A31-629D-4B8C-92B4-B3B8FEE09D49}" dt="2023-03-20T22:27:43.078" v="533" actId="478"/>
          <ac:cxnSpMkLst>
            <pc:docMk/>
            <pc:sldMk cId="1461724430" sldId="2076138241"/>
            <ac:cxnSpMk id="218" creationId="{0EB79C35-F24B-92E7-1DF3-CCE89D296D54}"/>
          </ac:cxnSpMkLst>
        </pc:cxnChg>
        <pc:cxnChg chg="del mod">
          <ac:chgData name="Rachel Profitt" userId="33e63d03-b0ce-4cee-8a7f-3417702ed3c2" providerId="ADAL" clId="{2F422A31-629D-4B8C-92B4-B3B8FEE09D49}" dt="2023-03-20T22:32:34.902" v="1162" actId="478"/>
          <ac:cxnSpMkLst>
            <pc:docMk/>
            <pc:sldMk cId="1461724430" sldId="2076138241"/>
            <ac:cxnSpMk id="233" creationId="{A9FC374A-9325-DF92-02CC-8B53B59D67C8}"/>
          </ac:cxnSpMkLst>
        </pc:cxnChg>
        <pc:cxnChg chg="del mod">
          <ac:chgData name="Rachel Profitt" userId="33e63d03-b0ce-4cee-8a7f-3417702ed3c2" providerId="ADAL" clId="{2F422A31-629D-4B8C-92B4-B3B8FEE09D49}" dt="2023-03-20T22:27:52.491" v="546" actId="478"/>
          <ac:cxnSpMkLst>
            <pc:docMk/>
            <pc:sldMk cId="1461724430" sldId="2076138241"/>
            <ac:cxnSpMk id="236" creationId="{58D90F59-8A4B-720C-3A19-AD39A647AEB6}"/>
          </ac:cxnSpMkLst>
        </pc:cxnChg>
        <pc:cxnChg chg="del mod">
          <ac:chgData name="Rachel Profitt" userId="33e63d03-b0ce-4cee-8a7f-3417702ed3c2" providerId="ADAL" clId="{2F422A31-629D-4B8C-92B4-B3B8FEE09D49}" dt="2023-03-20T22:27:56.440" v="550" actId="478"/>
          <ac:cxnSpMkLst>
            <pc:docMk/>
            <pc:sldMk cId="1461724430" sldId="2076138241"/>
            <ac:cxnSpMk id="238" creationId="{4A83070F-766A-DF07-9752-1C632A6D12C6}"/>
          </ac:cxnSpMkLst>
        </pc:cxnChg>
        <pc:cxnChg chg="del mod">
          <ac:chgData name="Rachel Profitt" userId="33e63d03-b0ce-4cee-8a7f-3417702ed3c2" providerId="ADAL" clId="{2F422A31-629D-4B8C-92B4-B3B8FEE09D49}" dt="2023-03-20T22:27:51.692" v="544" actId="478"/>
          <ac:cxnSpMkLst>
            <pc:docMk/>
            <pc:sldMk cId="1461724430" sldId="2076138241"/>
            <ac:cxnSpMk id="243" creationId="{980BF8B4-CF13-8ECB-5135-87AE6BF15102}"/>
          </ac:cxnSpMkLst>
        </pc:cxnChg>
        <pc:cxnChg chg="del mod">
          <ac:chgData name="Rachel Profitt" userId="33e63d03-b0ce-4cee-8a7f-3417702ed3c2" providerId="ADAL" clId="{2F422A31-629D-4B8C-92B4-B3B8FEE09D49}" dt="2023-03-20T22:27:47.575" v="539" actId="478"/>
          <ac:cxnSpMkLst>
            <pc:docMk/>
            <pc:sldMk cId="1461724430" sldId="2076138241"/>
            <ac:cxnSpMk id="245" creationId="{7ACE76EF-3837-07C4-818A-2CE8F9D504D5}"/>
          </ac:cxnSpMkLst>
        </pc:cxnChg>
        <pc:cxnChg chg="del mod">
          <ac:chgData name="Rachel Profitt" userId="33e63d03-b0ce-4cee-8a7f-3417702ed3c2" providerId="ADAL" clId="{2F422A31-629D-4B8C-92B4-B3B8FEE09D49}" dt="2023-03-20T22:27:42.469" v="532" actId="478"/>
          <ac:cxnSpMkLst>
            <pc:docMk/>
            <pc:sldMk cId="1461724430" sldId="2076138241"/>
            <ac:cxnSpMk id="253" creationId="{DCE1E051-6520-6924-E2FE-5BCC83331E59}"/>
          </ac:cxnSpMkLst>
        </pc:cxnChg>
        <pc:cxnChg chg="del mod">
          <ac:chgData name="Rachel Profitt" userId="33e63d03-b0ce-4cee-8a7f-3417702ed3c2" providerId="ADAL" clId="{2F422A31-629D-4B8C-92B4-B3B8FEE09D49}" dt="2023-03-20T22:27:49.943" v="542" actId="478"/>
          <ac:cxnSpMkLst>
            <pc:docMk/>
            <pc:sldMk cId="1461724430" sldId="2076138241"/>
            <ac:cxnSpMk id="257" creationId="{F77B2037-4111-6637-8391-218DF6CCE790}"/>
          </ac:cxnSpMkLst>
        </pc:cxnChg>
        <pc:cxnChg chg="del mod">
          <ac:chgData name="Rachel Profitt" userId="33e63d03-b0ce-4cee-8a7f-3417702ed3c2" providerId="ADAL" clId="{2F422A31-629D-4B8C-92B4-B3B8FEE09D49}" dt="2023-03-20T22:27:41.545" v="531" actId="478"/>
          <ac:cxnSpMkLst>
            <pc:docMk/>
            <pc:sldMk cId="1461724430" sldId="2076138241"/>
            <ac:cxnSpMk id="260" creationId="{8F77DC3A-CECA-D5B2-AC34-AE59E65B8FB9}"/>
          </ac:cxnSpMkLst>
        </pc:cxnChg>
        <pc:cxnChg chg="del mod">
          <ac:chgData name="Rachel Profitt" userId="33e63d03-b0ce-4cee-8a7f-3417702ed3c2" providerId="ADAL" clId="{2F422A31-629D-4B8C-92B4-B3B8FEE09D49}" dt="2023-03-20T22:27:44.777" v="535" actId="478"/>
          <ac:cxnSpMkLst>
            <pc:docMk/>
            <pc:sldMk cId="1461724430" sldId="2076138241"/>
            <ac:cxnSpMk id="262" creationId="{5F0A86B9-B1CA-9E7E-3A7E-F653EC16459E}"/>
          </ac:cxnSpMkLst>
        </pc:cxnChg>
        <pc:cxnChg chg="add mod">
          <ac:chgData name="Rachel Profitt" userId="33e63d03-b0ce-4cee-8a7f-3417702ed3c2" providerId="ADAL" clId="{2F422A31-629D-4B8C-92B4-B3B8FEE09D49}" dt="2023-03-30T15:00:30.527" v="1365" actId="1582"/>
          <ac:cxnSpMkLst>
            <pc:docMk/>
            <pc:sldMk cId="1461724430" sldId="2076138241"/>
            <ac:cxnSpMk id="263" creationId="{CBABE288-4CEA-A9E8-EA9D-8393C8D4AAFE}"/>
          </ac:cxnSpMkLst>
        </pc:cxnChg>
        <pc:cxnChg chg="del mod">
          <ac:chgData name="Rachel Profitt" userId="33e63d03-b0ce-4cee-8a7f-3417702ed3c2" providerId="ADAL" clId="{2F422A31-629D-4B8C-92B4-B3B8FEE09D49}" dt="2023-03-20T22:27:46.746" v="538" actId="478"/>
          <ac:cxnSpMkLst>
            <pc:docMk/>
            <pc:sldMk cId="1461724430" sldId="2076138241"/>
            <ac:cxnSpMk id="266" creationId="{AA759C00-45F3-1AEA-F579-1FB820FB43A5}"/>
          </ac:cxnSpMkLst>
        </pc:cxnChg>
        <pc:cxnChg chg="del mod">
          <ac:chgData name="Rachel Profitt" userId="33e63d03-b0ce-4cee-8a7f-3417702ed3c2" providerId="ADAL" clId="{2F422A31-629D-4B8C-92B4-B3B8FEE09D49}" dt="2023-03-20T22:27:46.233" v="537" actId="478"/>
          <ac:cxnSpMkLst>
            <pc:docMk/>
            <pc:sldMk cId="1461724430" sldId="2076138241"/>
            <ac:cxnSpMk id="268" creationId="{411BBFF0-3878-44F2-AD8E-0698BE6237B0}"/>
          </ac:cxnSpMkLst>
        </pc:cxnChg>
        <pc:cxnChg chg="del mod">
          <ac:chgData name="Rachel Profitt" userId="33e63d03-b0ce-4cee-8a7f-3417702ed3c2" providerId="ADAL" clId="{2F422A31-629D-4B8C-92B4-B3B8FEE09D49}" dt="2023-03-20T22:27:45.684" v="536" actId="478"/>
          <ac:cxnSpMkLst>
            <pc:docMk/>
            <pc:sldMk cId="1461724430" sldId="2076138241"/>
            <ac:cxnSpMk id="272" creationId="{B2E33B25-E8BF-F3B5-EECE-7169B565AFC0}"/>
          </ac:cxnSpMkLst>
        </pc:cxnChg>
        <pc:cxnChg chg="mod">
          <ac:chgData name="Rachel Profitt" userId="33e63d03-b0ce-4cee-8a7f-3417702ed3c2" providerId="ADAL" clId="{2F422A31-629D-4B8C-92B4-B3B8FEE09D49}" dt="2023-03-30T14:58:47.784" v="1357" actId="1582"/>
          <ac:cxnSpMkLst>
            <pc:docMk/>
            <pc:sldMk cId="1461724430" sldId="2076138241"/>
            <ac:cxnSpMk id="274" creationId="{6986B72F-99C4-9FF6-4D62-A137D1FCAA7B}"/>
          </ac:cxnSpMkLst>
        </pc:cxnChg>
      </pc:sldChg>
      <pc:sldChg chg="modSp">
        <pc:chgData name="Rachel Profitt" userId="33e63d03-b0ce-4cee-8a7f-3417702ed3c2" providerId="ADAL" clId="{2F422A31-629D-4B8C-92B4-B3B8FEE09D49}" dt="2023-03-16T20:07:57.821" v="529" actId="5736"/>
        <pc:sldMkLst>
          <pc:docMk/>
          <pc:sldMk cId="1271451233" sldId="2076138244"/>
        </pc:sldMkLst>
        <pc:graphicFrameChg chg="mod">
          <ac:chgData name="Rachel Profitt" userId="33e63d03-b0ce-4cee-8a7f-3417702ed3c2" providerId="ADAL" clId="{2F422A31-629D-4B8C-92B4-B3B8FEE09D49}" dt="2023-03-16T20:07:57.821" v="529" actId="5736"/>
          <ac:graphicFrameMkLst>
            <pc:docMk/>
            <pc:sldMk cId="1271451233" sldId="2076138244"/>
            <ac:graphicFrameMk id="2" creationId="{BB00BB58-6378-5751-7743-7F0F64512170}"/>
          </ac:graphicFrameMkLst>
        </pc:graphicFrameChg>
      </pc:sldChg>
    </pc:docChg>
  </pc:docChgLst>
  <pc:docChgLst>
    <pc:chgData name="Michael Herold" userId="c416d34a-fdcc-4932-b7c4-11e1c2a360cd" providerId="ADAL" clId="{94FB3248-8E39-434C-A8AC-D8AC9B70F3B9}"/>
    <pc:docChg chg="undo custSel modSld modSection">
      <pc:chgData name="Michael Herold" userId="c416d34a-fdcc-4932-b7c4-11e1c2a360cd" providerId="ADAL" clId="{94FB3248-8E39-434C-A8AC-D8AC9B70F3B9}" dt="2023-10-12T22:09:55.355" v="136" actId="14100"/>
      <pc:docMkLst>
        <pc:docMk/>
      </pc:docMkLst>
      <pc:sldChg chg="delSp modSp mod">
        <pc:chgData name="Michael Herold" userId="c416d34a-fdcc-4932-b7c4-11e1c2a360cd" providerId="ADAL" clId="{94FB3248-8E39-434C-A8AC-D8AC9B70F3B9}" dt="2023-10-12T22:09:55.355" v="136" actId="14100"/>
        <pc:sldMkLst>
          <pc:docMk/>
          <pc:sldMk cId="842456658" sldId="2076138247"/>
        </pc:sldMkLst>
        <pc:spChg chg="mod">
          <ac:chgData name="Michael Herold" userId="c416d34a-fdcc-4932-b7c4-11e1c2a360cd" providerId="ADAL" clId="{94FB3248-8E39-434C-A8AC-D8AC9B70F3B9}" dt="2023-10-12T22:09:30.506" v="131" actId="1035"/>
          <ac:spMkLst>
            <pc:docMk/>
            <pc:sldMk cId="842456658" sldId="2076138247"/>
            <ac:spMk id="9" creationId="{6E255E6D-0D49-CBAD-5038-54026D1CF7B3}"/>
          </ac:spMkLst>
        </pc:spChg>
        <pc:spChg chg="mod">
          <ac:chgData name="Michael Herold" userId="c416d34a-fdcc-4932-b7c4-11e1c2a360cd" providerId="ADAL" clId="{94FB3248-8E39-434C-A8AC-D8AC9B70F3B9}" dt="2023-10-12T22:09:30.506" v="131" actId="1035"/>
          <ac:spMkLst>
            <pc:docMk/>
            <pc:sldMk cId="842456658" sldId="2076138247"/>
            <ac:spMk id="82" creationId="{F63BB3FD-D683-E0D2-600C-D9C302383347}"/>
          </ac:spMkLst>
        </pc:spChg>
        <pc:spChg chg="mod">
          <ac:chgData name="Michael Herold" userId="c416d34a-fdcc-4932-b7c4-11e1c2a360cd" providerId="ADAL" clId="{94FB3248-8E39-434C-A8AC-D8AC9B70F3B9}" dt="2023-10-12T22:07:56.953" v="17" actId="20577"/>
          <ac:spMkLst>
            <pc:docMk/>
            <pc:sldMk cId="842456658" sldId="2076138247"/>
            <ac:spMk id="84" creationId="{B180E634-EB89-140D-F31E-0324097EF5B2}"/>
          </ac:spMkLst>
        </pc:spChg>
        <pc:spChg chg="mod">
          <ac:chgData name="Michael Herold" userId="c416d34a-fdcc-4932-b7c4-11e1c2a360cd" providerId="ADAL" clId="{94FB3248-8E39-434C-A8AC-D8AC9B70F3B9}" dt="2023-10-12T22:08:02.679" v="22" actId="6549"/>
          <ac:spMkLst>
            <pc:docMk/>
            <pc:sldMk cId="842456658" sldId="2076138247"/>
            <ac:spMk id="92" creationId="{2178ADD9-F6E9-F60C-E850-BA80B6EE5E87}"/>
          </ac:spMkLst>
        </pc:spChg>
        <pc:spChg chg="mod">
          <ac:chgData name="Michael Herold" userId="c416d34a-fdcc-4932-b7c4-11e1c2a360cd" providerId="ADAL" clId="{94FB3248-8E39-434C-A8AC-D8AC9B70F3B9}" dt="2023-10-12T22:08:12.211" v="35" actId="6549"/>
          <ac:spMkLst>
            <pc:docMk/>
            <pc:sldMk cId="842456658" sldId="2076138247"/>
            <ac:spMk id="96" creationId="{933830CD-C7EB-1769-C701-9E0568A12288}"/>
          </ac:spMkLst>
        </pc:spChg>
        <pc:spChg chg="mod">
          <ac:chgData name="Michael Herold" userId="c416d34a-fdcc-4932-b7c4-11e1c2a360cd" providerId="ADAL" clId="{94FB3248-8E39-434C-A8AC-D8AC9B70F3B9}" dt="2023-10-12T22:09:30.506" v="131" actId="1035"/>
          <ac:spMkLst>
            <pc:docMk/>
            <pc:sldMk cId="842456658" sldId="2076138247"/>
            <ac:spMk id="103" creationId="{F9C27996-6479-D252-639B-594F2BB9FF31}"/>
          </ac:spMkLst>
        </pc:spChg>
        <pc:spChg chg="del">
          <ac:chgData name="Michael Herold" userId="c416d34a-fdcc-4932-b7c4-11e1c2a360cd" providerId="ADAL" clId="{94FB3248-8E39-434C-A8AC-D8AC9B70F3B9}" dt="2023-10-12T22:08:29.076" v="36" actId="478"/>
          <ac:spMkLst>
            <pc:docMk/>
            <pc:sldMk cId="842456658" sldId="2076138247"/>
            <ac:spMk id="155" creationId="{089A28C1-0829-04D8-B2A6-44A27A258C74}"/>
          </ac:spMkLst>
        </pc:spChg>
        <pc:spChg chg="mod">
          <ac:chgData name="Michael Herold" userId="c416d34a-fdcc-4932-b7c4-11e1c2a360cd" providerId="ADAL" clId="{94FB3248-8E39-434C-A8AC-D8AC9B70F3B9}" dt="2023-10-12T22:09:30.506" v="131" actId="1035"/>
          <ac:spMkLst>
            <pc:docMk/>
            <pc:sldMk cId="842456658" sldId="2076138247"/>
            <ac:spMk id="156" creationId="{4C890CB0-0C82-6323-5956-90A7C655BC29}"/>
          </ac:spMkLst>
        </pc:spChg>
        <pc:spChg chg="mod">
          <ac:chgData name="Michael Herold" userId="c416d34a-fdcc-4932-b7c4-11e1c2a360cd" providerId="ADAL" clId="{94FB3248-8E39-434C-A8AC-D8AC9B70F3B9}" dt="2023-10-12T22:09:30.506" v="131" actId="1035"/>
          <ac:spMkLst>
            <pc:docMk/>
            <pc:sldMk cId="842456658" sldId="2076138247"/>
            <ac:spMk id="157" creationId="{1460B674-E724-3A0F-31EF-BBAA991E02FF}"/>
          </ac:spMkLst>
        </pc:spChg>
        <pc:spChg chg="mod">
          <ac:chgData name="Michael Herold" userId="c416d34a-fdcc-4932-b7c4-11e1c2a360cd" providerId="ADAL" clId="{94FB3248-8E39-434C-A8AC-D8AC9B70F3B9}" dt="2023-10-12T22:09:30.506" v="131" actId="1035"/>
          <ac:spMkLst>
            <pc:docMk/>
            <pc:sldMk cId="842456658" sldId="2076138247"/>
            <ac:spMk id="209" creationId="{26870815-245C-B471-05ED-C874BBC1D2B1}"/>
          </ac:spMkLst>
        </pc:spChg>
        <pc:spChg chg="mod">
          <ac:chgData name="Michael Herold" userId="c416d34a-fdcc-4932-b7c4-11e1c2a360cd" providerId="ADAL" clId="{94FB3248-8E39-434C-A8AC-D8AC9B70F3B9}" dt="2023-10-12T22:09:30.506" v="131" actId="1035"/>
          <ac:spMkLst>
            <pc:docMk/>
            <pc:sldMk cId="842456658" sldId="2076138247"/>
            <ac:spMk id="211" creationId="{041B76B5-2B28-BE36-AEDA-E33C79CBD009}"/>
          </ac:spMkLst>
        </pc:spChg>
        <pc:cxnChg chg="mod">
          <ac:chgData name="Michael Herold" userId="c416d34a-fdcc-4932-b7c4-11e1c2a360cd" providerId="ADAL" clId="{94FB3248-8E39-434C-A8AC-D8AC9B70F3B9}" dt="2023-10-12T22:09:30.506" v="131" actId="1035"/>
          <ac:cxnSpMkLst>
            <pc:docMk/>
            <pc:sldMk cId="842456658" sldId="2076138247"/>
            <ac:cxnSpMk id="110" creationId="{81C002AD-85E7-04A1-3C19-F15FEC0A4DB7}"/>
          </ac:cxnSpMkLst>
        </pc:cxnChg>
        <pc:cxnChg chg="mod">
          <ac:chgData name="Michael Herold" userId="c416d34a-fdcc-4932-b7c4-11e1c2a360cd" providerId="ADAL" clId="{94FB3248-8E39-434C-A8AC-D8AC9B70F3B9}" dt="2023-10-12T22:09:30.506" v="131" actId="1035"/>
          <ac:cxnSpMkLst>
            <pc:docMk/>
            <pc:sldMk cId="842456658" sldId="2076138247"/>
            <ac:cxnSpMk id="210" creationId="{6AD2F52D-98EA-FE24-B1B2-A2F97946C5F2}"/>
          </ac:cxnSpMkLst>
        </pc:cxnChg>
        <pc:cxnChg chg="del">
          <ac:chgData name="Michael Herold" userId="c416d34a-fdcc-4932-b7c4-11e1c2a360cd" providerId="ADAL" clId="{94FB3248-8E39-434C-A8AC-D8AC9B70F3B9}" dt="2023-10-12T22:08:32.941" v="37" actId="478"/>
          <ac:cxnSpMkLst>
            <pc:docMk/>
            <pc:sldMk cId="842456658" sldId="2076138247"/>
            <ac:cxnSpMk id="239" creationId="{9748F803-A871-CB45-DACD-ECD270E28812}"/>
          </ac:cxnSpMkLst>
        </pc:cxnChg>
        <pc:cxnChg chg="mod">
          <ac:chgData name="Michael Herold" userId="c416d34a-fdcc-4932-b7c4-11e1c2a360cd" providerId="ADAL" clId="{94FB3248-8E39-434C-A8AC-D8AC9B70F3B9}" dt="2023-10-12T22:09:40.966" v="133" actId="14100"/>
          <ac:cxnSpMkLst>
            <pc:docMk/>
            <pc:sldMk cId="842456658" sldId="2076138247"/>
            <ac:cxnSpMk id="242" creationId="{BB8B3043-C59A-D5EF-FCFF-E8396E33EFF3}"/>
          </ac:cxnSpMkLst>
        </pc:cxnChg>
        <pc:cxnChg chg="mod">
          <ac:chgData name="Michael Herold" userId="c416d34a-fdcc-4932-b7c4-11e1c2a360cd" providerId="ADAL" clId="{94FB3248-8E39-434C-A8AC-D8AC9B70F3B9}" dt="2023-10-12T22:09:48.076" v="135" actId="14100"/>
          <ac:cxnSpMkLst>
            <pc:docMk/>
            <pc:sldMk cId="842456658" sldId="2076138247"/>
            <ac:cxnSpMk id="245" creationId="{2438B7F5-E2E8-35E3-2350-8D928DF9CB11}"/>
          </ac:cxnSpMkLst>
        </pc:cxnChg>
        <pc:cxnChg chg="mod">
          <ac:chgData name="Michael Herold" userId="c416d34a-fdcc-4932-b7c4-11e1c2a360cd" providerId="ADAL" clId="{94FB3248-8E39-434C-A8AC-D8AC9B70F3B9}" dt="2023-10-12T22:09:55.355" v="136" actId="14100"/>
          <ac:cxnSpMkLst>
            <pc:docMk/>
            <pc:sldMk cId="842456658" sldId="2076138247"/>
            <ac:cxnSpMk id="250" creationId="{B3220A15-194D-EDCA-2567-559BAA2A8F30}"/>
          </ac:cxnSpMkLst>
        </pc:cxnChg>
        <pc:cxnChg chg="mod">
          <ac:chgData name="Michael Herold" userId="c416d34a-fdcc-4932-b7c4-11e1c2a360cd" providerId="ADAL" clId="{94FB3248-8E39-434C-A8AC-D8AC9B70F3B9}" dt="2023-10-12T22:09:30.506" v="131" actId="1035"/>
          <ac:cxnSpMkLst>
            <pc:docMk/>
            <pc:sldMk cId="842456658" sldId="2076138247"/>
            <ac:cxnSpMk id="254" creationId="{465CB569-20BD-5112-C991-73776C4F150A}"/>
          </ac:cxnSpMkLst>
        </pc:cxnChg>
        <pc:cxnChg chg="mod">
          <ac:chgData name="Michael Herold" userId="c416d34a-fdcc-4932-b7c4-11e1c2a360cd" providerId="ADAL" clId="{94FB3248-8E39-434C-A8AC-D8AC9B70F3B9}" dt="2023-10-12T22:09:30.506" v="131" actId="1035"/>
          <ac:cxnSpMkLst>
            <pc:docMk/>
            <pc:sldMk cId="842456658" sldId="2076138247"/>
            <ac:cxnSpMk id="256" creationId="{37863D0E-71CE-50E7-0075-3448E20CDAFF}"/>
          </ac:cxnSpMkLst>
        </pc:cxnChg>
        <pc:cxnChg chg="mod">
          <ac:chgData name="Michael Herold" userId="c416d34a-fdcc-4932-b7c4-11e1c2a360cd" providerId="ADAL" clId="{94FB3248-8E39-434C-A8AC-D8AC9B70F3B9}" dt="2023-10-12T22:09:30.506" v="131" actId="1035"/>
          <ac:cxnSpMkLst>
            <pc:docMk/>
            <pc:sldMk cId="842456658" sldId="2076138247"/>
            <ac:cxnSpMk id="259" creationId="{14CF5DDE-276E-6FB9-7543-3AF1F4F6C58A}"/>
          </ac:cxnSpMkLst>
        </pc:cxnChg>
        <pc:cxnChg chg="del mod">
          <ac:chgData name="Michael Herold" userId="c416d34a-fdcc-4932-b7c4-11e1c2a360cd" providerId="ADAL" clId="{94FB3248-8E39-434C-A8AC-D8AC9B70F3B9}" dt="2023-10-12T22:08:35.559" v="38" actId="478"/>
          <ac:cxnSpMkLst>
            <pc:docMk/>
            <pc:sldMk cId="842456658" sldId="2076138247"/>
            <ac:cxnSpMk id="261" creationId="{02E23ECB-23B0-4115-6DE9-3E3E50585A26}"/>
          </ac:cxnSpMkLst>
        </pc:cxnChg>
        <pc:cxnChg chg="mod">
          <ac:chgData name="Michael Herold" userId="c416d34a-fdcc-4932-b7c4-11e1c2a360cd" providerId="ADAL" clId="{94FB3248-8E39-434C-A8AC-D8AC9B70F3B9}" dt="2023-10-12T22:09:30.506" v="131" actId="1035"/>
          <ac:cxnSpMkLst>
            <pc:docMk/>
            <pc:sldMk cId="842456658" sldId="2076138247"/>
            <ac:cxnSpMk id="265" creationId="{C4C917FB-A659-34E7-50FC-F4453C25F137}"/>
          </ac:cxnSpMkLst>
        </pc:cxnChg>
        <pc:cxnChg chg="mod">
          <ac:chgData name="Michael Herold" userId="c416d34a-fdcc-4932-b7c4-11e1c2a360cd" providerId="ADAL" clId="{94FB3248-8E39-434C-A8AC-D8AC9B70F3B9}" dt="2023-10-12T22:09:30.506" v="131" actId="1035"/>
          <ac:cxnSpMkLst>
            <pc:docMk/>
            <pc:sldMk cId="842456658" sldId="2076138247"/>
            <ac:cxnSpMk id="267" creationId="{34DE5A1B-5C86-C598-CDDC-17575FC927D8}"/>
          </ac:cxnSpMkLst>
        </pc:cxnChg>
        <pc:cxnChg chg="mod">
          <ac:chgData name="Michael Herold" userId="c416d34a-fdcc-4932-b7c4-11e1c2a360cd" providerId="ADAL" clId="{94FB3248-8E39-434C-A8AC-D8AC9B70F3B9}" dt="2023-10-12T22:09:30.506" v="131" actId="1035"/>
          <ac:cxnSpMkLst>
            <pc:docMk/>
            <pc:sldMk cId="842456658" sldId="2076138247"/>
            <ac:cxnSpMk id="269" creationId="{298A18DA-0E82-B871-5D6B-60E4FA80A614}"/>
          </ac:cxnSpMkLst>
        </pc:cxnChg>
        <pc:cxnChg chg="mod">
          <ac:chgData name="Michael Herold" userId="c416d34a-fdcc-4932-b7c4-11e1c2a360cd" providerId="ADAL" clId="{94FB3248-8E39-434C-A8AC-D8AC9B70F3B9}" dt="2023-10-12T22:09:30.506" v="131" actId="1035"/>
          <ac:cxnSpMkLst>
            <pc:docMk/>
            <pc:sldMk cId="842456658" sldId="2076138247"/>
            <ac:cxnSpMk id="271" creationId="{3BD4282A-EA6D-D7A9-6295-C505EC59A26D}"/>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C7EFBDD3-5294-4D47-8846-A08B71D4A8CC}">
      <dgm:prSet phldrT="[Text]"/>
      <dgm:spPr/>
      <dgm:t>
        <a:bodyPr/>
        <a:lstStyle/>
        <a:p>
          <a:r>
            <a:rPr lang="en-US" dirty="0"/>
            <a:t>Concept to market</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6177B08C-A806-4E66-A8FF-A91276CEBA4C}">
      <dgm:prSet phldrT="[Text]"/>
      <dgm:spPr/>
      <dgm:t>
        <a:bodyPr/>
        <a:lstStyle/>
        <a:p>
          <a:r>
            <a:rPr lang="en-US" dirty="0"/>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0FB46C34-AC91-40AC-9B8D-71340D6E9FF9}">
      <dgm:prSet phldrT="[Text]"/>
      <dgm:spPr/>
      <dgm:t>
        <a:bodyPr/>
        <a:lstStyle/>
        <a:p>
          <a:r>
            <a:rPr lang="en-US" dirty="0"/>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dirty="0"/>
            <a:t>Procure to pay</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dirty="0"/>
            <a:t>Order to cash</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1FE733E5-1A76-4F7F-B13E-08476C09EC65}">
      <dgm:prSet phldrT="[Text]"/>
      <dgm:spPr/>
      <dgm:t>
        <a:bodyPr/>
        <a:lstStyle/>
        <a:p>
          <a:r>
            <a:rPr lang="en-US" dirty="0"/>
            <a:t>Order to cash</a:t>
          </a:r>
        </a:p>
      </dgm:t>
    </dgm:pt>
    <dgm:pt modelId="{E5411563-1729-4BBB-9B77-D110DE7A597B}" type="parTrans" cxnId="{D6F17754-DF05-4B8B-A1A7-1CC42BB76FB0}">
      <dgm:prSet/>
      <dgm:spPr/>
      <dgm:t>
        <a:bodyPr/>
        <a:lstStyle/>
        <a:p>
          <a:endParaRPr lang="en-US"/>
        </a:p>
      </dgm:t>
    </dgm:pt>
    <dgm:pt modelId="{5F56ADCA-0AD7-4142-852F-2BF224558EC0}" type="sibTrans" cxnId="{D6F17754-DF05-4B8B-A1A7-1CC42BB76FB0}">
      <dgm:prSet/>
      <dgm:spPr/>
      <dgm:t>
        <a:bodyPr/>
        <a:lstStyle/>
        <a:p>
          <a:endParaRPr lang="en-US"/>
        </a:p>
      </dgm:t>
    </dgm:pt>
    <dgm:pt modelId="{436B09E8-B238-4D0B-B42D-24B7B0E0BFC8}">
      <dgm:prSet phldrT="[Text]"/>
      <dgm:spPr/>
      <dgm:t>
        <a:bodyPr/>
        <a:lstStyle/>
        <a:p>
          <a:r>
            <a:rPr lang="en-US" dirty="0"/>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E02EC5FF-9981-4544-92D7-3E2224D8CE37}">
      <dgm:prSet phldrT="[Text]"/>
      <dgm:spPr/>
      <dgm:t>
        <a:bodyPr/>
        <a:lstStyle/>
        <a:p>
          <a:r>
            <a:rPr lang="en-US" dirty="0"/>
            <a:t>Service to cash</a:t>
          </a:r>
        </a:p>
      </dgm:t>
    </dgm:pt>
    <dgm:pt modelId="{93749D3F-4CE6-48D4-A0E8-066CD62DCF06}" type="parTrans" cxnId="{4A38F1E7-7E6B-4A81-AA38-D6391DC03B18}">
      <dgm:prSet/>
      <dgm:spPr/>
      <dgm:t>
        <a:bodyPr/>
        <a:lstStyle/>
        <a:p>
          <a:endParaRPr lang="en-US"/>
        </a:p>
      </dgm:t>
    </dgm:pt>
    <dgm:pt modelId="{E4D3A6D0-77A7-42A3-AB7D-8B1FE19BD05B}" type="sibTrans" cxnId="{4A38F1E7-7E6B-4A81-AA38-D6391DC03B18}">
      <dgm:prSet/>
      <dgm:spPr/>
      <dgm:t>
        <a:bodyPr/>
        <a:lstStyle/>
        <a:p>
          <a:endParaRPr lang="en-US"/>
        </a:p>
      </dgm:t>
    </dgm:pt>
    <dgm:pt modelId="{58708C1D-948C-48C7-AB7C-CBF4CEF1F0CD}">
      <dgm:prSet phldrT="[Text]"/>
      <dgm:spPr/>
      <dgm:t>
        <a:bodyPr/>
        <a:lstStyle/>
        <a:p>
          <a:r>
            <a:rPr lang="en-US" dirty="0"/>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1BF5F9B9-97AC-467F-B220-DC461AE175AF}">
      <dgm:prSet phldrT="[Text]"/>
      <dgm:spPr/>
      <dgm:t>
        <a:bodyPr/>
        <a:lstStyle/>
        <a:p>
          <a:r>
            <a:rPr lang="en-US" dirty="0"/>
            <a:t>Project to profit</a:t>
          </a:r>
        </a:p>
      </dgm:t>
    </dgm:pt>
    <dgm:pt modelId="{4D3AFDB9-22C9-49A9-BEF4-8F52E42A3F63}" type="parTrans" cxnId="{D4D29194-5EEB-4FDF-9EF2-E6C362445CD2}">
      <dgm:prSet/>
      <dgm:spPr/>
      <dgm:t>
        <a:bodyPr/>
        <a:lstStyle/>
        <a:p>
          <a:endParaRPr lang="en-US"/>
        </a:p>
      </dgm:t>
    </dgm:pt>
    <dgm:pt modelId="{222D4747-704A-4233-A018-BFF9BFDB9EBF}" type="sibTrans" cxnId="{D4D29194-5EEB-4FDF-9EF2-E6C362445CD2}">
      <dgm:prSet/>
      <dgm:spPr/>
      <dgm:t>
        <a:bodyPr/>
        <a:lstStyle/>
        <a:p>
          <a:endParaRPr lang="en-US"/>
        </a:p>
      </dgm:t>
    </dgm:pt>
    <dgm:pt modelId="{1635B5A4-D2AF-4261-B206-FCA9A84E1C97}">
      <dgm:prSet phldrT="[Text]"/>
      <dgm:spPr/>
      <dgm:t>
        <a:bodyPr/>
        <a:lstStyle/>
        <a:p>
          <a:r>
            <a:rPr lang="en-US" dirty="0"/>
            <a:t>Forecast to plan</a:t>
          </a:r>
        </a:p>
      </dgm:t>
    </dgm:pt>
    <dgm:pt modelId="{F7D7C806-0E0D-4109-B5DF-25EAD120969E}" type="parTrans" cxnId="{02516210-C4A7-4ED6-AB31-6C640D311F8D}">
      <dgm:prSet/>
      <dgm:spPr/>
      <dgm:t>
        <a:bodyPr/>
        <a:lstStyle/>
        <a:p>
          <a:endParaRPr lang="en-US"/>
        </a:p>
      </dgm:t>
    </dgm:pt>
    <dgm:pt modelId="{24BBDF3B-38C2-4302-AA06-7D80F0AE4514}" type="sibTrans" cxnId="{02516210-C4A7-4ED6-AB31-6C640D311F8D}">
      <dgm:prSet/>
      <dgm:spPr/>
      <dgm:t>
        <a:bodyPr/>
        <a:lstStyle/>
        <a:p>
          <a:endParaRPr lang="en-US"/>
        </a:p>
      </dgm:t>
    </dgm:pt>
    <dgm:pt modelId="{0615C06A-B6C1-4A31-98F3-E044C0C1CC52}">
      <dgm:prSet phldrT="[Text]"/>
      <dgm:spPr/>
      <dgm:t>
        <a:bodyPr/>
        <a:lstStyle/>
        <a:p>
          <a:r>
            <a:rPr lang="en-US" dirty="0"/>
            <a:t>Prospect to quote</a:t>
          </a:r>
        </a:p>
      </dgm:t>
    </dgm:pt>
    <dgm:pt modelId="{FB378037-6ECA-496A-B214-E92D7D4D0720}" type="parTrans" cxnId="{F79507E5-4207-4C90-AC1A-BE6BB5ED6CA7}">
      <dgm:prSet/>
      <dgm:spPr/>
      <dgm:t>
        <a:bodyPr/>
        <a:lstStyle/>
        <a:p>
          <a:endParaRPr lang="en-US"/>
        </a:p>
      </dgm:t>
    </dgm:pt>
    <dgm:pt modelId="{9C4CFC9E-3704-4278-9E81-15815756BD10}" type="sibTrans" cxnId="{F79507E5-4207-4C90-AC1A-BE6BB5ED6CA7}">
      <dgm:prSet/>
      <dgm:spPr/>
      <dgm:t>
        <a:bodyPr/>
        <a:lstStyle/>
        <a:p>
          <a:endParaRPr lang="en-US"/>
        </a:p>
      </dgm:t>
    </dgm:pt>
    <dgm:pt modelId="{C06C4690-576B-4AA2-87D3-FBB1CCB2C86E}">
      <dgm:prSet phldrT="[Text]"/>
      <dgm:spPr/>
      <dgm:t>
        <a:bodyPr/>
        <a:lstStyle/>
        <a:p>
          <a:r>
            <a:rPr lang="en-US" dirty="0"/>
            <a:t>Prospect to quote</a:t>
          </a:r>
        </a:p>
      </dgm:t>
    </dgm:pt>
    <dgm:pt modelId="{CEF86098-6C74-4DAB-ADC5-CB3BA319BF3E}" type="parTrans" cxnId="{9E6B78F0-E2C6-4ADC-B6AA-B5E89B4B68A3}">
      <dgm:prSet/>
      <dgm:spPr/>
      <dgm:t>
        <a:bodyPr/>
        <a:lstStyle/>
        <a:p>
          <a:endParaRPr lang="en-US"/>
        </a:p>
      </dgm:t>
    </dgm:pt>
    <dgm:pt modelId="{78C4C24E-3862-4BE8-B769-C71F1B65E2F5}" type="sibTrans" cxnId="{9E6B78F0-E2C6-4ADC-B6AA-B5E89B4B68A3}">
      <dgm:prSet/>
      <dgm:spPr/>
      <dgm:t>
        <a:bodyPr/>
        <a:lstStyle/>
        <a:p>
          <a:endParaRPr lang="en-US"/>
        </a:p>
      </dgm:t>
    </dgm:pt>
    <dgm:pt modelId="{02289166-A9DB-4DBC-9110-77E44259BDE4}">
      <dgm:prSet phldrT="[Text]"/>
      <dgm:spPr/>
      <dgm:t>
        <a:bodyPr/>
        <a:lstStyle/>
        <a:p>
          <a:r>
            <a:rPr lang="en-US" dirty="0"/>
            <a:t>Define service offering and strategy</a:t>
          </a:r>
        </a:p>
      </dgm:t>
    </dgm:pt>
    <dgm:pt modelId="{7774B271-4161-45A9-A87B-D7B5136EFAC6}" type="parTrans" cxnId="{F7DB2092-702B-4E06-8D66-C53F1D53F6CF}">
      <dgm:prSet/>
      <dgm:spPr/>
      <dgm:t>
        <a:bodyPr/>
        <a:lstStyle/>
        <a:p>
          <a:endParaRPr lang="en-US"/>
        </a:p>
      </dgm:t>
    </dgm:pt>
    <dgm:pt modelId="{16084DA7-12B4-476E-855F-8F4333E247D7}" type="sibTrans" cxnId="{F7DB2092-702B-4E06-8D66-C53F1D53F6CF}">
      <dgm:prSet/>
      <dgm:spPr/>
      <dgm:t>
        <a:bodyPr/>
        <a:lstStyle/>
        <a:p>
          <a:endParaRPr lang="en-US"/>
        </a:p>
      </dgm:t>
    </dgm:pt>
    <dgm:pt modelId="{654CA1A6-3BA4-4A07-8757-CB0AAA1916F0}">
      <dgm:prSet phldrT="[Text]"/>
      <dgm:spPr/>
      <dgm:t>
        <a:bodyPr/>
        <a:lstStyle/>
        <a:p>
          <a:r>
            <a:rPr lang="en-US" dirty="0"/>
            <a:t>Introduce new services</a:t>
          </a:r>
        </a:p>
      </dgm:t>
    </dgm:pt>
    <dgm:pt modelId="{BD2EF347-51BE-472C-9106-D5C1D37D42BB}" type="parTrans" cxnId="{DE1E1CDE-A233-4326-867C-4BEF7F9992DB}">
      <dgm:prSet/>
      <dgm:spPr/>
      <dgm:t>
        <a:bodyPr/>
        <a:lstStyle/>
        <a:p>
          <a:endParaRPr lang="en-US"/>
        </a:p>
      </dgm:t>
    </dgm:pt>
    <dgm:pt modelId="{4A3EDA45-D92E-409A-8C2A-6FA6EA0D6A83}" type="sibTrans" cxnId="{DE1E1CDE-A233-4326-867C-4BEF7F9992DB}">
      <dgm:prSet/>
      <dgm:spPr/>
      <dgm:t>
        <a:bodyPr/>
        <a:lstStyle/>
        <a:p>
          <a:endParaRPr lang="en-US"/>
        </a:p>
      </dgm:t>
    </dgm:pt>
    <dgm:pt modelId="{9D4456DD-0235-4F76-8372-5844EA93B206}">
      <dgm:prSet phldrT="[Text]"/>
      <dgm:spPr/>
      <dgm:t>
        <a:bodyPr/>
        <a:lstStyle/>
        <a:p>
          <a:r>
            <a:rPr lang="en-US" dirty="0"/>
            <a:t>Manage services pricing</a:t>
          </a:r>
        </a:p>
      </dgm:t>
    </dgm:pt>
    <dgm:pt modelId="{659FF5CF-C999-417E-9C91-63D3F20065FE}" type="parTrans" cxnId="{DBB6B449-8B21-4C62-A004-A256EF878E3D}">
      <dgm:prSet/>
      <dgm:spPr/>
      <dgm:t>
        <a:bodyPr/>
        <a:lstStyle/>
        <a:p>
          <a:endParaRPr lang="en-US"/>
        </a:p>
      </dgm:t>
    </dgm:pt>
    <dgm:pt modelId="{BC75E03C-5AF6-4210-8725-C30D78A92169}" type="sibTrans" cxnId="{DBB6B449-8B21-4C62-A004-A256EF878E3D}">
      <dgm:prSet/>
      <dgm:spPr/>
      <dgm:t>
        <a:bodyPr/>
        <a:lstStyle/>
        <a:p>
          <a:endParaRPr lang="en-US"/>
        </a:p>
      </dgm:t>
    </dgm:pt>
    <dgm:pt modelId="{B2E3342A-CC0A-4B16-A32D-0A5A44AF8762}">
      <dgm:prSet phldrT="[Text]"/>
      <dgm:spPr/>
      <dgm:t>
        <a:bodyPr/>
        <a:lstStyle/>
        <a:p>
          <a:r>
            <a:rPr lang="en-US" dirty="0"/>
            <a:t>Define service costing</a:t>
          </a:r>
        </a:p>
      </dgm:t>
    </dgm:pt>
    <dgm:pt modelId="{24422723-1C8F-45E6-9A2E-A54EC62FC2AB}" type="parTrans" cxnId="{F466A086-C6A6-443C-907F-04E2E5CE5308}">
      <dgm:prSet/>
      <dgm:spPr/>
      <dgm:t>
        <a:bodyPr/>
        <a:lstStyle/>
        <a:p>
          <a:endParaRPr lang="en-US"/>
        </a:p>
      </dgm:t>
    </dgm:pt>
    <dgm:pt modelId="{E61F2EAB-40D7-400A-9CCD-FD30B1E20B0E}" type="sibTrans" cxnId="{F466A086-C6A6-443C-907F-04E2E5CE5308}">
      <dgm:prSet/>
      <dgm:spPr/>
      <dgm:t>
        <a:bodyPr/>
        <a:lstStyle/>
        <a:p>
          <a:endParaRPr lang="en-US"/>
        </a:p>
      </dgm:t>
    </dgm:pt>
    <dgm:pt modelId="{FC0A6628-8CE4-45D3-A85C-294739A995EC}">
      <dgm:prSet phldrT="[Text]"/>
      <dgm:spPr/>
      <dgm:t>
        <a:bodyPr/>
        <a:lstStyle/>
        <a:p>
          <a:r>
            <a:rPr lang="en-US" dirty="0"/>
            <a:t>Manage service lifecycle</a:t>
          </a:r>
        </a:p>
      </dgm:t>
    </dgm:pt>
    <dgm:pt modelId="{F1006774-AB1B-41E4-BD69-4C22A01AD6CD}" type="parTrans" cxnId="{470C09B3-E478-43EB-8F8E-5F9F2D21A50D}">
      <dgm:prSet/>
      <dgm:spPr/>
      <dgm:t>
        <a:bodyPr/>
        <a:lstStyle/>
        <a:p>
          <a:endParaRPr lang="en-US"/>
        </a:p>
      </dgm:t>
    </dgm:pt>
    <dgm:pt modelId="{EFBB7E4F-3AD8-42A8-8C63-906278EDC87B}" type="sibTrans" cxnId="{470C09B3-E478-43EB-8F8E-5F9F2D21A50D}">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custLinFactNeighborX="-1090"/>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A35EFF59-632C-4D09-9900-DE256ED94396}" type="pres">
      <dgm:prSet presAssocID="{1635B5A4-D2AF-4261-B206-FCA9A84E1C97}" presName="childNode" presStyleLbl="node1" presStyleIdx="0" presStyleCnt="18">
        <dgm:presLayoutVars>
          <dgm:bulletEnabled val="1"/>
        </dgm:presLayoutVars>
      </dgm:prSet>
      <dgm:spPr/>
    </dgm:pt>
    <dgm:pt modelId="{6FD964C7-4104-4DB2-B548-50E4A41D4911}" type="pres">
      <dgm:prSet presAssocID="{1635B5A4-D2AF-4261-B206-FCA9A84E1C97}" presName="aSpace2" presStyleCnt="0"/>
      <dgm:spPr/>
    </dgm:pt>
    <dgm:pt modelId="{D1E49DF0-565D-4993-935F-0495974D52D6}" type="pres">
      <dgm:prSet presAssocID="{C06C4690-576B-4AA2-87D3-FBB1CCB2C86E}" presName="childNode" presStyleLbl="node1" presStyleIdx="1" presStyleCnt="18">
        <dgm:presLayoutVars>
          <dgm:bulletEnabled val="1"/>
        </dgm:presLayoutVars>
      </dgm:prSet>
      <dgm:spPr/>
    </dgm:pt>
    <dgm:pt modelId="{7A5594A8-8513-40BD-87C4-489B33AD5EC7}" type="pres">
      <dgm:prSet presAssocID="{C06C4690-576B-4AA2-87D3-FBB1CCB2C86E}" presName="aSpace2" presStyleCnt="0"/>
      <dgm:spPr/>
    </dgm:pt>
    <dgm:pt modelId="{E04314F1-812F-47D8-8074-9DE4AC2EBCD4}" type="pres">
      <dgm:prSet presAssocID="{1FE733E5-1A76-4F7F-B13E-08476C09EC65}" presName="childNode" presStyleLbl="node1" presStyleIdx="2" presStyleCnt="18">
        <dgm:presLayoutVars>
          <dgm:bulletEnabled val="1"/>
        </dgm:presLayoutVars>
      </dgm:prSet>
      <dgm:spPr/>
    </dgm:pt>
    <dgm:pt modelId="{A1C9E052-7876-4E40-9420-EFEE437B9E6D}" type="pres">
      <dgm:prSet presAssocID="{1FE733E5-1A76-4F7F-B13E-08476C09EC65}" presName="aSpace2" presStyleCnt="0"/>
      <dgm:spPr/>
    </dgm:pt>
    <dgm:pt modelId="{40D47DF2-3528-47E7-BE0D-C8DBC06DC564}" type="pres">
      <dgm:prSet presAssocID="{436B09E8-B238-4D0B-B42D-24B7B0E0BFC8}" presName="childNode" presStyleLbl="node1" presStyleIdx="3" presStyleCnt="18">
        <dgm:presLayoutVars>
          <dgm:bulletEnabled val="1"/>
        </dgm:presLayoutVars>
      </dgm:prSet>
      <dgm:spPr/>
    </dgm:pt>
    <dgm:pt modelId="{1F52DCD5-6829-4278-8E77-C8999C77D34A}" type="pres">
      <dgm:prSet presAssocID="{436B09E8-B238-4D0B-B42D-24B7B0E0BFC8}" presName="aSpace2" presStyleCnt="0"/>
      <dgm:spPr/>
    </dgm:pt>
    <dgm:pt modelId="{79E69F3E-AE4A-45E8-B23F-1D5EB6A4E7B0}" type="pres">
      <dgm:prSet presAssocID="{58708C1D-948C-48C7-AB7C-CBF4CEF1F0CD}" presName="childNode" presStyleLbl="node1" presStyleIdx="4" presStyleCnt="18">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455EDDB0-5D7F-4D10-9E84-CE0663641650}" type="pres">
      <dgm:prSet presAssocID="{02289166-A9DB-4DBC-9110-77E44259BDE4}" presName="childNode" presStyleLbl="node1" presStyleIdx="5" presStyleCnt="18">
        <dgm:presLayoutVars>
          <dgm:bulletEnabled val="1"/>
        </dgm:presLayoutVars>
      </dgm:prSet>
      <dgm:spPr/>
    </dgm:pt>
    <dgm:pt modelId="{87C34AE3-DD77-4E1E-AA1B-5D7F3AF6343B}" type="pres">
      <dgm:prSet presAssocID="{02289166-A9DB-4DBC-9110-77E44259BDE4}" presName="aSpace2" presStyleCnt="0"/>
      <dgm:spPr/>
    </dgm:pt>
    <dgm:pt modelId="{2A89ED7C-7C76-4364-A687-7B7EEA9AA252}" type="pres">
      <dgm:prSet presAssocID="{654CA1A6-3BA4-4A07-8757-CB0AAA1916F0}" presName="childNode" presStyleLbl="node1" presStyleIdx="6" presStyleCnt="18">
        <dgm:presLayoutVars>
          <dgm:bulletEnabled val="1"/>
        </dgm:presLayoutVars>
      </dgm:prSet>
      <dgm:spPr/>
    </dgm:pt>
    <dgm:pt modelId="{DABDE0E3-4FFD-4BCE-A868-250F764BF9BC}" type="pres">
      <dgm:prSet presAssocID="{654CA1A6-3BA4-4A07-8757-CB0AAA1916F0}" presName="aSpace2" presStyleCnt="0"/>
      <dgm:spPr/>
    </dgm:pt>
    <dgm:pt modelId="{21EFCE59-922C-45F9-BC0F-0141233ED365}" type="pres">
      <dgm:prSet presAssocID="{9D4456DD-0235-4F76-8372-5844EA93B206}" presName="childNode" presStyleLbl="node1" presStyleIdx="7" presStyleCnt="18">
        <dgm:presLayoutVars>
          <dgm:bulletEnabled val="1"/>
        </dgm:presLayoutVars>
      </dgm:prSet>
      <dgm:spPr/>
    </dgm:pt>
    <dgm:pt modelId="{2A92CF0E-2296-4C8D-B86F-25DA5B12C30B}" type="pres">
      <dgm:prSet presAssocID="{9D4456DD-0235-4F76-8372-5844EA93B206}" presName="aSpace2" presStyleCnt="0"/>
      <dgm:spPr/>
    </dgm:pt>
    <dgm:pt modelId="{AD75AD01-EF47-4950-8DF7-801D695DDF20}" type="pres">
      <dgm:prSet presAssocID="{B2E3342A-CC0A-4B16-A32D-0A5A44AF8762}" presName="childNode" presStyleLbl="node1" presStyleIdx="8" presStyleCnt="18">
        <dgm:presLayoutVars>
          <dgm:bulletEnabled val="1"/>
        </dgm:presLayoutVars>
      </dgm:prSet>
      <dgm:spPr/>
    </dgm:pt>
    <dgm:pt modelId="{FB0DC8C3-BE93-4DF9-8B8C-FBD985AF9157}" type="pres">
      <dgm:prSet presAssocID="{B2E3342A-CC0A-4B16-A32D-0A5A44AF8762}" presName="aSpace2" presStyleCnt="0"/>
      <dgm:spPr/>
    </dgm:pt>
    <dgm:pt modelId="{0A0DFD03-D2F6-462A-846B-E555CB62AEE3}" type="pres">
      <dgm:prSet presAssocID="{FC0A6628-8CE4-45D3-A85C-294739A995EC}" presName="childNode" presStyleLbl="node1" presStyleIdx="9" presStyleCnt="18">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10" presStyleCnt="18">
        <dgm:presLayoutVars>
          <dgm:bulletEnabled val="1"/>
        </dgm:presLayoutVars>
      </dgm:prSet>
      <dgm:spPr/>
    </dgm:pt>
    <dgm:pt modelId="{2A784A48-202A-4BF4-80F3-DE67F39FAF2F}" type="pres">
      <dgm:prSet presAssocID="{C8B457AF-9131-4C98-A272-8DED83CF6BBF}" presName="aSpace2" presStyleCnt="0"/>
      <dgm:spPr/>
    </dgm:pt>
    <dgm:pt modelId="{A1DC76C6-901A-430C-9210-334420A1D58A}" type="pres">
      <dgm:prSet presAssocID="{0615C06A-B6C1-4A31-98F3-E044C0C1CC52}" presName="childNode" presStyleLbl="node1" presStyleIdx="11" presStyleCnt="18">
        <dgm:presLayoutVars>
          <dgm:bulletEnabled val="1"/>
        </dgm:presLayoutVars>
      </dgm:prSet>
      <dgm:spPr/>
    </dgm:pt>
    <dgm:pt modelId="{F46D6030-FC4E-4343-AD0C-E68FBA19FCD3}" type="pres">
      <dgm:prSet presAssocID="{0615C06A-B6C1-4A31-98F3-E044C0C1CC52}" presName="aSpace2" presStyleCnt="0"/>
      <dgm:spPr/>
    </dgm:pt>
    <dgm:pt modelId="{78D3D2A0-B143-45C3-A0D6-F86CFBA0A06C}" type="pres">
      <dgm:prSet presAssocID="{DB0A84AC-ABC9-4B91-B1AA-291B3B3B3DF3}" presName="childNode" presStyleLbl="node1" presStyleIdx="12" presStyleCnt="18">
        <dgm:presLayoutVars>
          <dgm:bulletEnabled val="1"/>
        </dgm:presLayoutVars>
      </dgm:prSet>
      <dgm:spPr/>
    </dgm:pt>
    <dgm:pt modelId="{53DBC240-BA4C-46F8-86AD-CDB87ECC0EF1}" type="pres">
      <dgm:prSet presAssocID="{DB0A84AC-ABC9-4B91-B1AA-291B3B3B3DF3}" presName="aSpace2" presStyleCnt="0"/>
      <dgm:spPr/>
    </dgm:pt>
    <dgm:pt modelId="{8149AD06-C993-4685-AFB3-4878F1F3BB7C}" type="pres">
      <dgm:prSet presAssocID="{E02EC5FF-9981-4544-92D7-3E2224D8CE37}" presName="childNode" presStyleLbl="node1" presStyleIdx="13" presStyleCnt="18">
        <dgm:presLayoutVars>
          <dgm:bulletEnabled val="1"/>
        </dgm:presLayoutVars>
      </dgm:prSet>
      <dgm:spPr/>
    </dgm:pt>
    <dgm:pt modelId="{E8802041-042B-4C68-A5F9-38AEC168A186}" type="pres">
      <dgm:prSet presAssocID="{E02EC5FF-9981-4544-92D7-3E2224D8CE37}" presName="aSpace2" presStyleCnt="0"/>
      <dgm:spPr/>
    </dgm:pt>
    <dgm:pt modelId="{A429CA65-6856-476F-AF83-3E2D6202715E}" type="pres">
      <dgm:prSet presAssocID="{6177B08C-A806-4E66-A8FF-A91276CEBA4C}" presName="childNode" presStyleLbl="node1" presStyleIdx="14" presStyleCnt="18">
        <dgm:presLayoutVars>
          <dgm:bulletEnabled val="1"/>
        </dgm:presLayoutVars>
      </dgm:prSet>
      <dgm:spPr/>
    </dgm:pt>
    <dgm:pt modelId="{0F1AFDD1-D0B2-4690-B940-D2AF335810ED}" type="pres">
      <dgm:prSet presAssocID="{6177B08C-A806-4E66-A8FF-A91276CEBA4C}" presName="aSpace2" presStyleCnt="0"/>
      <dgm:spPr/>
    </dgm:pt>
    <dgm:pt modelId="{23F9362A-5CCD-49E2-953A-3CECA98EE6BC}" type="pres">
      <dgm:prSet presAssocID="{1BF5F9B9-97AC-467F-B220-DC461AE175AF}" presName="childNode" presStyleLbl="node1" presStyleIdx="15" presStyleCnt="18">
        <dgm:presLayoutVars>
          <dgm:bulletEnabled val="1"/>
        </dgm:presLayoutVars>
      </dgm:prSet>
      <dgm:spPr/>
    </dgm:pt>
    <dgm:pt modelId="{1004C482-26D1-46B9-8B10-C9A094C0D6F0}" type="pres">
      <dgm:prSet presAssocID="{1BF5F9B9-97AC-467F-B220-DC461AE175AF}" presName="aSpace2" presStyleCnt="0"/>
      <dgm:spPr/>
    </dgm:pt>
    <dgm:pt modelId="{4BF0990A-363E-4492-AB41-6EE9B066F65D}" type="pres">
      <dgm:prSet presAssocID="{65D25B41-3007-4EA4-8788-2A4C05320041}" presName="childNode" presStyleLbl="node1" presStyleIdx="16" presStyleCnt="18">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17" presStyleCnt="18">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FCEBFF05-8B66-4F0B-8901-67443F4F9B0E}" srcId="{D113DD07-8750-4A4F-83EA-0389E4597A92}" destId="{DB0A84AC-ABC9-4B91-B1AA-291B3B3B3DF3}" srcOrd="2"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02516210-C4A7-4ED6-AB31-6C640D311F8D}" srcId="{45557348-3A6A-4AD2-9A1D-424C81977EA2}" destId="{1635B5A4-D2AF-4261-B206-FCA9A84E1C97}" srcOrd="0" destOrd="0" parTransId="{F7D7C806-0E0D-4109-B5DF-25EAD120969E}" sibTransId="{24BBDF3B-38C2-4302-AA06-7D80F0AE4514}"/>
    <dgm:cxn modelId="{4F522D20-19EE-40BE-82E1-61DE980433F6}" type="presOf" srcId="{C06C4690-576B-4AA2-87D3-FBB1CCB2C86E}" destId="{D1E49DF0-565D-4993-935F-0495974D52D6}"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8BF67322-7356-4968-945A-780A5AC014E8}" type="presOf" srcId="{654CA1A6-3BA4-4A07-8757-CB0AAA1916F0}" destId="{2A89ED7C-7C76-4364-A687-7B7EEA9AA252}" srcOrd="0" destOrd="0" presId="urn:microsoft.com/office/officeart/2005/8/layout/lProcess2"/>
    <dgm:cxn modelId="{0C7B1827-71FF-466C-9088-5FC1E43BAD5E}" type="presOf" srcId="{1BF5F9B9-97AC-467F-B220-DC461AE175AF}" destId="{23F9362A-5CCD-49E2-953A-3CECA98EE6BC}" srcOrd="0" destOrd="0" presId="urn:microsoft.com/office/officeart/2005/8/layout/lProcess2"/>
    <dgm:cxn modelId="{6690E627-B4F9-4582-9E0E-097C18E7F90A}" srcId="{45557348-3A6A-4AD2-9A1D-424C81977EA2}" destId="{436B09E8-B238-4D0B-B42D-24B7B0E0BFC8}" srcOrd="3" destOrd="0" parTransId="{D977CC39-6DAF-48F1-8862-563C6F1CA4AA}" sibTransId="{425C8B9F-DA57-4967-98A8-979948D910B0}"/>
    <dgm:cxn modelId="{9C52FE3C-5658-4009-957B-D20AD9BE0A52}" type="presOf" srcId="{02289166-A9DB-4DBC-9110-77E44259BDE4}" destId="{455EDDB0-5D7F-4D10-9E84-CE0663641650}" srcOrd="0" destOrd="0" presId="urn:microsoft.com/office/officeart/2005/8/layout/lProcess2"/>
    <dgm:cxn modelId="{DBB6B449-8B21-4C62-A004-A256EF878E3D}" srcId="{C7EFBDD3-5294-4D47-8846-A08B71D4A8CC}" destId="{9D4456DD-0235-4F76-8372-5844EA93B206}" srcOrd="2" destOrd="0" parTransId="{659FF5CF-C999-417E-9C91-63D3F20065FE}" sibTransId="{BC75E03C-5AF6-4210-8725-C30D78A92169}"/>
    <dgm:cxn modelId="{DA72204B-6356-4982-8EF6-70E11E49DC56}" type="presOf" srcId="{6177B08C-A806-4E66-A8FF-A91276CEBA4C}" destId="{A429CA65-6856-476F-AF83-3E2D6202715E}" srcOrd="0" destOrd="0" presId="urn:microsoft.com/office/officeart/2005/8/layout/lProcess2"/>
    <dgm:cxn modelId="{8D68BD4C-F949-4657-94A5-8EA0F78984CD}" type="presOf" srcId="{0FB46C34-AC91-40AC-9B8D-71340D6E9FF9}" destId="{FAF01DAA-08AC-4AE4-ACAA-483AA4046B20}" srcOrd="0" destOrd="0" presId="urn:microsoft.com/office/officeart/2005/8/layout/lProcess2"/>
    <dgm:cxn modelId="{26A0216E-833B-44C8-A5B5-C627A2E7D596}" type="presOf" srcId="{B2E3342A-CC0A-4B16-A32D-0A5A44AF8762}" destId="{AD75AD01-EF47-4950-8DF7-801D695DDF20}" srcOrd="0" destOrd="0" presId="urn:microsoft.com/office/officeart/2005/8/layout/lProcess2"/>
    <dgm:cxn modelId="{57B1496E-F026-4811-B87D-3E666804D5EB}" srcId="{D113DD07-8750-4A4F-83EA-0389E4597A92}" destId="{0FB46C34-AC91-40AC-9B8D-71340D6E9FF9}" srcOrd="7" destOrd="0" parTransId="{B73C4CD8-B6F9-4DF0-9452-603BED07FEA3}" sibTransId="{EC273783-7911-4642-B9C1-C0648F95489B}"/>
    <dgm:cxn modelId="{2EFDFC4E-973E-44E2-B341-AEE3C11F8449}" type="presOf" srcId="{0615C06A-B6C1-4A31-98F3-E044C0C1CC52}" destId="{A1DC76C6-901A-430C-9210-334420A1D58A}" srcOrd="0" destOrd="0" presId="urn:microsoft.com/office/officeart/2005/8/layout/lProcess2"/>
    <dgm:cxn modelId="{C2043650-F50B-436C-A7DA-67973508382D}" type="presOf" srcId="{FC0A6628-8CE4-45D3-A85C-294739A995EC}" destId="{0A0DFD03-D2F6-462A-846B-E555CB62AEE3}"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C9B6E153-23D3-4CFE-8408-415E253F5A02}" type="presOf" srcId="{E02EC5FF-9981-4544-92D7-3E2224D8CE37}" destId="{8149AD06-C993-4685-AFB3-4878F1F3BB7C}"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7E954279-DB5A-412A-BE23-8235BC72E09D}" type="presOf" srcId="{DB0A84AC-ABC9-4B91-B1AA-291B3B3B3DF3}" destId="{78D3D2A0-B143-45C3-A0D6-F86CFBA0A06C}" srcOrd="0" destOrd="0" presId="urn:microsoft.com/office/officeart/2005/8/layout/lProcess2"/>
    <dgm:cxn modelId="{76283F82-694D-4F0D-A089-DD8EA2A72CB7}" type="presOf" srcId="{65D25B41-3007-4EA4-8788-2A4C05320041}" destId="{4BF0990A-363E-4492-AB41-6EE9B066F65D}" srcOrd="0" destOrd="0" presId="urn:microsoft.com/office/officeart/2005/8/layout/lProcess2"/>
    <dgm:cxn modelId="{F466A086-C6A6-443C-907F-04E2E5CE5308}" srcId="{C7EFBDD3-5294-4D47-8846-A08B71D4A8CC}" destId="{B2E3342A-CC0A-4B16-A32D-0A5A44AF8762}" srcOrd="3" destOrd="0" parTransId="{24422723-1C8F-45E6-9A2E-A54EC62FC2AB}" sibTransId="{E61F2EAB-40D7-400A-9CCD-FD30B1E20B0E}"/>
    <dgm:cxn modelId="{F7DB2092-702B-4E06-8D66-C53F1D53F6CF}" srcId="{C7EFBDD3-5294-4D47-8846-A08B71D4A8CC}" destId="{02289166-A9DB-4DBC-9110-77E44259BDE4}" srcOrd="0" destOrd="0" parTransId="{7774B271-4161-45A9-A87B-D7B5136EFAC6}" sibTransId="{16084DA7-12B4-476E-855F-8F4333E247D7}"/>
    <dgm:cxn modelId="{D4D29194-5EEB-4FDF-9EF2-E6C362445CD2}" srcId="{D113DD07-8750-4A4F-83EA-0389E4597A92}" destId="{1BF5F9B9-97AC-467F-B220-DC461AE175AF}" srcOrd="5" destOrd="0" parTransId="{4D3AFDB9-22C9-49A9-BEF4-8F52E42A3F63}" sibTransId="{222D4747-704A-4233-A018-BFF9BFDB9EBF}"/>
    <dgm:cxn modelId="{F21CAA9A-B266-4519-8ECF-3C55D198A138}" type="presOf" srcId="{D113DD07-8750-4A4F-83EA-0389E4597A92}" destId="{4FE73880-E4EC-4D19-80AF-B8C2846A64EF}" srcOrd="0" destOrd="0" presId="urn:microsoft.com/office/officeart/2005/8/layout/lProcess2"/>
    <dgm:cxn modelId="{345478AC-5A20-45CC-A426-4968E47E4DF3}" srcId="{45557348-3A6A-4AD2-9A1D-424C81977EA2}" destId="{58708C1D-948C-48C7-AB7C-CBF4CEF1F0CD}" srcOrd="4" destOrd="0" parTransId="{2AFCE4D2-8156-4B00-8C46-0D90936224E6}" sibTransId="{3553221E-06E2-4A42-BD3B-207FF9304634}"/>
    <dgm:cxn modelId="{9526CBAD-9BFD-4582-94A4-1B8AF4F7ECA9}" type="presOf" srcId="{9D4456DD-0235-4F76-8372-5844EA93B206}" destId="{21EFCE59-922C-45F9-BC0F-0141233ED365}" srcOrd="0" destOrd="0" presId="urn:microsoft.com/office/officeart/2005/8/layout/lProcess2"/>
    <dgm:cxn modelId="{470C09B3-E478-43EB-8F8E-5F9F2D21A50D}" srcId="{C7EFBDD3-5294-4D47-8846-A08B71D4A8CC}" destId="{FC0A6628-8CE4-45D3-A85C-294739A995EC}" srcOrd="4" destOrd="0" parTransId="{F1006774-AB1B-41E4-BD69-4C22A01AD6CD}" sibTransId="{EFBB7E4F-3AD8-42A8-8C63-906278EDC87B}"/>
    <dgm:cxn modelId="{58765AB4-9573-4E17-AC2E-6C702722F85E}" type="presOf" srcId="{1FE733E5-1A76-4F7F-B13E-08476C09EC65}" destId="{E04314F1-812F-47D8-8074-9DE4AC2EBCD4}" srcOrd="0" destOrd="0" presId="urn:microsoft.com/office/officeart/2005/8/layout/lProcess2"/>
    <dgm:cxn modelId="{4CAD57B9-3850-456E-A69F-DBEE32331C10}" type="presOf" srcId="{45557348-3A6A-4AD2-9A1D-424C81977EA2}" destId="{D9F38F83-F672-4561-8A1D-0007414F2E89}" srcOrd="1"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AEE271CC-8F6B-4F9C-9CA4-E8A9D412D9E3}" type="presOf" srcId="{58708C1D-948C-48C7-AB7C-CBF4CEF1F0CD}" destId="{79E69F3E-AE4A-45E8-B23F-1D5EB6A4E7B0}"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6C5F07D3-E176-448C-8705-B77FC16609F8}" type="presOf" srcId="{436B09E8-B238-4D0B-B42D-24B7B0E0BFC8}" destId="{40D47DF2-3528-47E7-BE0D-C8DBC06DC564}" srcOrd="0" destOrd="0" presId="urn:microsoft.com/office/officeart/2005/8/layout/lProcess2"/>
    <dgm:cxn modelId="{DE1E1CDE-A233-4326-867C-4BEF7F9992DB}" srcId="{C7EFBDD3-5294-4D47-8846-A08B71D4A8CC}" destId="{654CA1A6-3BA4-4A07-8757-CB0AAA1916F0}" srcOrd="1" destOrd="0" parTransId="{BD2EF347-51BE-472C-9106-D5C1D37D42BB}" sibTransId="{4A3EDA45-D92E-409A-8C2A-6FA6EA0D6A83}"/>
    <dgm:cxn modelId="{9C98B1DF-EAF8-4B93-8CDC-E47433B29C5A}" srcId="{D113DD07-8750-4A4F-83EA-0389E4597A92}" destId="{65D25B41-3007-4EA4-8788-2A4C05320041}" srcOrd="6" destOrd="0" parTransId="{BAC81F8E-C34D-462C-A41E-B9270F45C8DC}" sibTransId="{D8CB3564-DA38-4C49-943D-DD7A43D7461F}"/>
    <dgm:cxn modelId="{345D1FE2-D066-4237-B044-F99F07609A04}" type="presOf" srcId="{D113DD07-8750-4A4F-83EA-0389E4597A92}" destId="{6C183903-68B9-49CC-B026-BDAE62C86085}" srcOrd="1" destOrd="0" presId="urn:microsoft.com/office/officeart/2005/8/layout/lProcess2"/>
    <dgm:cxn modelId="{359C3BE3-F266-4F55-9927-EA1A6E10BC3D}" srcId="{D113DD07-8750-4A4F-83EA-0389E4597A92}" destId="{C8B457AF-9131-4C98-A272-8DED83CF6BBF}" srcOrd="0" destOrd="0" parTransId="{A3A6329E-EFA1-4FFE-900D-8CAFF113B870}" sibTransId="{8EB684D6-2289-4C5C-B2DC-5CD70B57D053}"/>
    <dgm:cxn modelId="{F79507E5-4207-4C90-AC1A-BE6BB5ED6CA7}" srcId="{D113DD07-8750-4A4F-83EA-0389E4597A92}" destId="{0615C06A-B6C1-4A31-98F3-E044C0C1CC52}" srcOrd="1" destOrd="0" parTransId="{FB378037-6ECA-496A-B214-E92D7D4D0720}" sibTransId="{9C4CFC9E-3704-4278-9E81-15815756BD10}"/>
    <dgm:cxn modelId="{8C8332E5-5318-429A-85E9-EB1AA8F9B31E}" type="presOf" srcId="{1635B5A4-D2AF-4261-B206-FCA9A84E1C97}" destId="{A35EFF59-632C-4D09-9900-DE256ED94396}" srcOrd="0" destOrd="0" presId="urn:microsoft.com/office/officeart/2005/8/layout/lProcess2"/>
    <dgm:cxn modelId="{4A38F1E7-7E6B-4A81-AA38-D6391DC03B18}" srcId="{D113DD07-8750-4A4F-83EA-0389E4597A92}" destId="{E02EC5FF-9981-4544-92D7-3E2224D8CE37}" srcOrd="3" destOrd="0" parTransId="{93749D3F-4CE6-48D4-A0E8-066CD62DCF06}" sibTransId="{E4D3A6D0-77A7-42A3-AB7D-8B1FE19BD05B}"/>
    <dgm:cxn modelId="{C55435EF-9173-4AFA-8A43-30931438E837}" type="presOf" srcId="{C7EFBDD3-5294-4D47-8846-A08B71D4A8CC}" destId="{C9F1157A-A497-49AB-9F56-585DF37546DD}" srcOrd="0" destOrd="0" presId="urn:microsoft.com/office/officeart/2005/8/layout/lProcess2"/>
    <dgm:cxn modelId="{9E6B78F0-E2C6-4ADC-B6AA-B5E89B4B68A3}" srcId="{45557348-3A6A-4AD2-9A1D-424C81977EA2}" destId="{C06C4690-576B-4AA2-87D3-FBB1CCB2C86E}" srcOrd="1" destOrd="0" parTransId="{CEF86098-6C74-4DAB-ADC5-CB3BA319BF3E}" sibTransId="{78C4C24E-3862-4BE8-B769-C71F1B65E2F5}"/>
    <dgm:cxn modelId="{BD02B7F7-B873-4DD7-A566-6C27A85FA00F}" type="presOf" srcId="{C8B457AF-9131-4C98-A272-8DED83CF6BBF}" destId="{D7F7BE8C-8EBE-4955-BB89-79B090C57A8F}" srcOrd="0" destOrd="0" presId="urn:microsoft.com/office/officeart/2005/8/layout/lProcess2"/>
    <dgm:cxn modelId="{148309FC-6205-4F6A-8877-E579E3DF73E8}" srcId="{D113DD07-8750-4A4F-83EA-0389E4597A92}" destId="{6177B08C-A806-4E66-A8FF-A91276CEBA4C}" srcOrd="4" destOrd="0" parTransId="{89F39EEA-063F-4C44-948C-BA91580D3EE4}" sibTransId="{46B708D6-3443-42DE-88B3-4728491CE766}"/>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BC0DFB23-1A9C-4ED6-B433-AAE3190E5AB7}" type="presParOf" srcId="{DBD8C2A2-7A98-42E4-A412-C4B685903A00}" destId="{A35EFF59-632C-4D09-9900-DE256ED94396}" srcOrd="0" destOrd="0" presId="urn:microsoft.com/office/officeart/2005/8/layout/lProcess2"/>
    <dgm:cxn modelId="{8BAA6591-3C97-405D-89E5-D235DBE1911A}" type="presParOf" srcId="{DBD8C2A2-7A98-42E4-A412-C4B685903A00}" destId="{6FD964C7-4104-4DB2-B548-50E4A41D4911}" srcOrd="1" destOrd="0" presId="urn:microsoft.com/office/officeart/2005/8/layout/lProcess2"/>
    <dgm:cxn modelId="{0C0DB2F1-2450-49F9-B0C4-0B869ED55DB6}" type="presParOf" srcId="{DBD8C2A2-7A98-42E4-A412-C4B685903A00}" destId="{D1E49DF0-565D-4993-935F-0495974D52D6}" srcOrd="2" destOrd="0" presId="urn:microsoft.com/office/officeart/2005/8/layout/lProcess2"/>
    <dgm:cxn modelId="{83099381-D2F1-4303-839E-D67795D117D7}" type="presParOf" srcId="{DBD8C2A2-7A98-42E4-A412-C4B685903A00}" destId="{7A5594A8-8513-40BD-87C4-489B33AD5EC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56E9CA29-B06F-4242-80C2-4ADE549D238D}" type="presParOf" srcId="{DBD8C2A2-7A98-42E4-A412-C4B685903A00}" destId="{40D47DF2-3528-47E7-BE0D-C8DBC06DC564}" srcOrd="6" destOrd="0" presId="urn:microsoft.com/office/officeart/2005/8/layout/lProcess2"/>
    <dgm:cxn modelId="{55A91DE2-3106-4778-9FF2-DB957E7FED9D}" type="presParOf" srcId="{DBD8C2A2-7A98-42E4-A412-C4B685903A00}" destId="{1F52DCD5-6829-4278-8E77-C8999C77D34A}" srcOrd="7" destOrd="0" presId="urn:microsoft.com/office/officeart/2005/8/layout/lProcess2"/>
    <dgm:cxn modelId="{01088253-1B01-4D90-ADEF-8008F379D2EA}" type="presParOf" srcId="{DBD8C2A2-7A98-42E4-A412-C4B685903A00}" destId="{79E69F3E-AE4A-45E8-B23F-1D5EB6A4E7B0}" srcOrd="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3E40F810-510B-4DA5-B844-E94906445AE8}" type="presParOf" srcId="{2F74E153-1288-4682-9FAD-B488327581FC}" destId="{455EDDB0-5D7F-4D10-9E84-CE0663641650}" srcOrd="0" destOrd="0" presId="urn:microsoft.com/office/officeart/2005/8/layout/lProcess2"/>
    <dgm:cxn modelId="{BF7AE1DD-7F40-4A54-B33D-FFA24895C120}" type="presParOf" srcId="{2F74E153-1288-4682-9FAD-B488327581FC}" destId="{87C34AE3-DD77-4E1E-AA1B-5D7F3AF6343B}" srcOrd="1" destOrd="0" presId="urn:microsoft.com/office/officeart/2005/8/layout/lProcess2"/>
    <dgm:cxn modelId="{EB171398-FD11-4E6D-8291-054A6BBA1730}" type="presParOf" srcId="{2F74E153-1288-4682-9FAD-B488327581FC}" destId="{2A89ED7C-7C76-4364-A687-7B7EEA9AA252}" srcOrd="2" destOrd="0" presId="urn:microsoft.com/office/officeart/2005/8/layout/lProcess2"/>
    <dgm:cxn modelId="{6ACEAF62-106D-4BE2-9300-F03912FB0944}" type="presParOf" srcId="{2F74E153-1288-4682-9FAD-B488327581FC}" destId="{DABDE0E3-4FFD-4BCE-A868-250F764BF9BC}" srcOrd="3" destOrd="0" presId="urn:microsoft.com/office/officeart/2005/8/layout/lProcess2"/>
    <dgm:cxn modelId="{0CAF89AA-2B4E-40AD-A035-30313B512DA3}" type="presParOf" srcId="{2F74E153-1288-4682-9FAD-B488327581FC}" destId="{21EFCE59-922C-45F9-BC0F-0141233ED365}" srcOrd="4" destOrd="0" presId="urn:microsoft.com/office/officeart/2005/8/layout/lProcess2"/>
    <dgm:cxn modelId="{2883BC2D-0F10-4960-8FAC-0E62F0FBEC5D}" type="presParOf" srcId="{2F74E153-1288-4682-9FAD-B488327581FC}" destId="{2A92CF0E-2296-4C8D-B86F-25DA5B12C30B}" srcOrd="5" destOrd="0" presId="urn:microsoft.com/office/officeart/2005/8/layout/lProcess2"/>
    <dgm:cxn modelId="{74923B4E-C236-4DDF-A753-FA4678FAFCDE}" type="presParOf" srcId="{2F74E153-1288-4682-9FAD-B488327581FC}" destId="{AD75AD01-EF47-4950-8DF7-801D695DDF20}" srcOrd="6" destOrd="0" presId="urn:microsoft.com/office/officeart/2005/8/layout/lProcess2"/>
    <dgm:cxn modelId="{9DA86B03-98AD-4E96-958A-250F22834D3D}" type="presParOf" srcId="{2F74E153-1288-4682-9FAD-B488327581FC}" destId="{FB0DC8C3-BE93-4DF9-8B8C-FBD985AF9157}" srcOrd="7" destOrd="0" presId="urn:microsoft.com/office/officeart/2005/8/layout/lProcess2"/>
    <dgm:cxn modelId="{2BBCD560-59E3-4D52-BEE2-C30DCBF358E9}" type="presParOf" srcId="{2F74E153-1288-4682-9FAD-B488327581FC}" destId="{0A0DFD03-D2F6-462A-846B-E555CB62AEE3}" srcOrd="8"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42F676A5-88A1-4554-964E-51143BB0C690}" type="presParOf" srcId="{67F220B1-B68D-4977-9505-B4978B2F0CEF}" destId="{A1DC76C6-901A-430C-9210-334420A1D58A}" srcOrd="2" destOrd="0" presId="urn:microsoft.com/office/officeart/2005/8/layout/lProcess2"/>
    <dgm:cxn modelId="{3154867A-2390-47DA-A642-82A406D002DE}" type="presParOf" srcId="{67F220B1-B68D-4977-9505-B4978B2F0CEF}" destId="{F46D6030-FC4E-4343-AD0C-E68FBA19FCD3}" srcOrd="3" destOrd="0" presId="urn:microsoft.com/office/officeart/2005/8/layout/lProcess2"/>
    <dgm:cxn modelId="{DB00CEB1-DB08-4B7A-97F2-F5AC16346C13}" type="presParOf" srcId="{67F220B1-B68D-4977-9505-B4978B2F0CEF}" destId="{78D3D2A0-B143-45C3-A0D6-F86CFBA0A06C}" srcOrd="4" destOrd="0" presId="urn:microsoft.com/office/officeart/2005/8/layout/lProcess2"/>
    <dgm:cxn modelId="{2C46E9ED-336C-4628-A8D3-0DD5C0F7F28F}" type="presParOf" srcId="{67F220B1-B68D-4977-9505-B4978B2F0CEF}" destId="{53DBC240-BA4C-46F8-86AD-CDB87ECC0EF1}" srcOrd="5" destOrd="0" presId="urn:microsoft.com/office/officeart/2005/8/layout/lProcess2"/>
    <dgm:cxn modelId="{3C1D4C14-97B5-4ED4-A2C8-C141238C653B}" type="presParOf" srcId="{67F220B1-B68D-4977-9505-B4978B2F0CEF}" destId="{8149AD06-C993-4685-AFB3-4878F1F3BB7C}" srcOrd="6" destOrd="0" presId="urn:microsoft.com/office/officeart/2005/8/layout/lProcess2"/>
    <dgm:cxn modelId="{1FAF24ED-4E4C-4EE2-A297-2336A47D0502}" type="presParOf" srcId="{67F220B1-B68D-4977-9505-B4978B2F0CEF}" destId="{E8802041-042B-4C68-A5F9-38AEC168A186}" srcOrd="7" destOrd="0" presId="urn:microsoft.com/office/officeart/2005/8/layout/lProcess2"/>
    <dgm:cxn modelId="{A0124803-1D97-4484-9CE3-8D1A0BB0094D}" type="presParOf" srcId="{67F220B1-B68D-4977-9505-B4978B2F0CEF}" destId="{A429CA65-6856-476F-AF83-3E2D6202715E}" srcOrd="8" destOrd="0" presId="urn:microsoft.com/office/officeart/2005/8/layout/lProcess2"/>
    <dgm:cxn modelId="{34438517-262B-436E-8797-1326959DBFB6}" type="presParOf" srcId="{67F220B1-B68D-4977-9505-B4978B2F0CEF}" destId="{0F1AFDD1-D0B2-4690-B940-D2AF335810ED}" srcOrd="9" destOrd="0" presId="urn:microsoft.com/office/officeart/2005/8/layout/lProcess2"/>
    <dgm:cxn modelId="{608C1251-6753-4789-A0EA-3A9367344D16}" type="presParOf" srcId="{67F220B1-B68D-4977-9505-B4978B2F0CEF}" destId="{23F9362A-5CCD-49E2-953A-3CECA98EE6BC}" srcOrd="10" destOrd="0" presId="urn:microsoft.com/office/officeart/2005/8/layout/lProcess2"/>
    <dgm:cxn modelId="{1E0E3733-068F-4AB0-A654-289DD5372C84}" type="presParOf" srcId="{67F220B1-B68D-4977-9505-B4978B2F0CEF}" destId="{1004C482-26D1-46B9-8B10-C9A094C0D6F0}" srcOrd="11" destOrd="0" presId="urn:microsoft.com/office/officeart/2005/8/layout/lProcess2"/>
    <dgm:cxn modelId="{DF404724-9D44-41D9-AF6B-9206535377C7}" type="presParOf" srcId="{67F220B1-B68D-4977-9505-B4978B2F0CEF}" destId="{4BF0990A-363E-4492-AB41-6EE9B066F65D}" srcOrd="12" destOrd="0" presId="urn:microsoft.com/office/officeart/2005/8/layout/lProcess2"/>
    <dgm:cxn modelId="{5D516CD9-253C-4503-86AE-08F6C6BB2ABB}" type="presParOf" srcId="{67F220B1-B68D-4977-9505-B4978B2F0CEF}" destId="{2E696706-7A67-43DA-B2D5-91D62FC882BC}" srcOrd="13" destOrd="0" presId="urn:microsoft.com/office/officeart/2005/8/layout/lProcess2"/>
    <dgm:cxn modelId="{1154EF33-E50D-4EF7-AE3E-A902784F603A}" type="presParOf" srcId="{67F220B1-B68D-4977-9505-B4978B2F0CEF}" destId="{FAF01DAA-08AC-4AE4-ACAA-483AA4046B20}" srcOrd="1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B14257-8DAD-4984-B270-33F6DC57A6A1}" type="doc">
      <dgm:prSet loTypeId="urn:microsoft.com/office/officeart/2005/8/layout/matrix2" loCatId="matrix" qsTypeId="urn:microsoft.com/office/officeart/2005/8/quickstyle/simple1" qsCatId="simple" csTypeId="urn:microsoft.com/office/officeart/2005/8/colors/colorful2" csCatId="colorful" phldr="1"/>
      <dgm:spPr/>
      <dgm:t>
        <a:bodyPr/>
        <a:lstStyle/>
        <a:p>
          <a:endParaRPr lang="en-US"/>
        </a:p>
      </dgm:t>
    </dgm:pt>
    <dgm:pt modelId="{3AA12265-F8DB-41B4-900C-AC2A0BE42C7F}">
      <dgm:prSet phldrT="[Text]"/>
      <dgm:spPr/>
      <dgm:t>
        <a:bodyPr/>
        <a:lstStyle/>
        <a:p>
          <a:r>
            <a:rPr lang="en-US" dirty="0"/>
            <a:t>Rent, Depreciation</a:t>
          </a:r>
        </a:p>
      </dgm:t>
    </dgm:pt>
    <dgm:pt modelId="{BACA7082-8678-40D1-AAD2-A2CE9E9EAF00}" type="parTrans" cxnId="{96615470-FEDA-49EA-823E-9B1D22ACBAE1}">
      <dgm:prSet/>
      <dgm:spPr/>
      <dgm:t>
        <a:bodyPr/>
        <a:lstStyle/>
        <a:p>
          <a:endParaRPr lang="en-US"/>
        </a:p>
      </dgm:t>
    </dgm:pt>
    <dgm:pt modelId="{3B41B736-D639-42D9-9E26-C82D3494951C}" type="sibTrans" cxnId="{96615470-FEDA-49EA-823E-9B1D22ACBAE1}">
      <dgm:prSet/>
      <dgm:spPr/>
      <dgm:t>
        <a:bodyPr/>
        <a:lstStyle/>
        <a:p>
          <a:endParaRPr lang="en-US"/>
        </a:p>
      </dgm:t>
    </dgm:pt>
    <dgm:pt modelId="{932C2C9B-5D81-4767-8F5B-0BF351C87698}">
      <dgm:prSet phldrT="[Text]"/>
      <dgm:spPr/>
      <dgm:t>
        <a:bodyPr/>
        <a:lstStyle/>
        <a:p>
          <a:r>
            <a:rPr lang="en-US" dirty="0"/>
            <a:t>Salaries, Property taxes</a:t>
          </a:r>
        </a:p>
      </dgm:t>
    </dgm:pt>
    <dgm:pt modelId="{F504713D-4D16-4D9C-9B6C-96D6C70BAFC8}" type="parTrans" cxnId="{80262945-764E-431E-868A-6A177E1BC6A9}">
      <dgm:prSet/>
      <dgm:spPr/>
      <dgm:t>
        <a:bodyPr/>
        <a:lstStyle/>
        <a:p>
          <a:endParaRPr lang="en-US"/>
        </a:p>
      </dgm:t>
    </dgm:pt>
    <dgm:pt modelId="{08488799-2C98-43B6-93FD-7D7F5CBEBBCB}" type="sibTrans" cxnId="{80262945-764E-431E-868A-6A177E1BC6A9}">
      <dgm:prSet/>
      <dgm:spPr/>
      <dgm:t>
        <a:bodyPr/>
        <a:lstStyle/>
        <a:p>
          <a:endParaRPr lang="en-US"/>
        </a:p>
      </dgm:t>
    </dgm:pt>
    <dgm:pt modelId="{F8CF2888-4F3F-457B-9807-2FD7ACABBFB1}">
      <dgm:prSet phldrT="[Text]"/>
      <dgm:spPr/>
      <dgm:t>
        <a:bodyPr/>
        <a:lstStyle/>
        <a:p>
          <a:r>
            <a:rPr lang="en-US" dirty="0"/>
            <a:t>Raw materials, Direct labor</a:t>
          </a:r>
        </a:p>
      </dgm:t>
    </dgm:pt>
    <dgm:pt modelId="{BA64AFD0-2A13-4AE0-A203-3C5C9BAD5921}" type="parTrans" cxnId="{97DC594E-5FE0-4FE1-B7FA-A33D71FE4B4D}">
      <dgm:prSet/>
      <dgm:spPr/>
      <dgm:t>
        <a:bodyPr/>
        <a:lstStyle/>
        <a:p>
          <a:endParaRPr lang="en-US"/>
        </a:p>
      </dgm:t>
    </dgm:pt>
    <dgm:pt modelId="{2E6AADE3-CE1F-46FE-9ED0-C7360AE8EA11}" type="sibTrans" cxnId="{97DC594E-5FE0-4FE1-B7FA-A33D71FE4B4D}">
      <dgm:prSet/>
      <dgm:spPr/>
      <dgm:t>
        <a:bodyPr/>
        <a:lstStyle/>
        <a:p>
          <a:endParaRPr lang="en-US"/>
        </a:p>
      </dgm:t>
    </dgm:pt>
    <dgm:pt modelId="{527AEA71-BE91-4730-84B8-51C9BC2473D4}">
      <dgm:prSet phldrT="[Text]"/>
      <dgm:spPr/>
      <dgm:t>
        <a:bodyPr/>
        <a:lstStyle/>
        <a:p>
          <a:r>
            <a:rPr lang="en-US" dirty="0"/>
            <a:t>Utilities, Maintenance</a:t>
          </a:r>
        </a:p>
      </dgm:t>
    </dgm:pt>
    <dgm:pt modelId="{71C24901-1D40-4637-BE5F-D37AEFE9B66A}" type="parTrans" cxnId="{6BDD0181-0703-4CDD-9923-73948DCF7583}">
      <dgm:prSet/>
      <dgm:spPr/>
      <dgm:t>
        <a:bodyPr/>
        <a:lstStyle/>
        <a:p>
          <a:endParaRPr lang="en-US"/>
        </a:p>
      </dgm:t>
    </dgm:pt>
    <dgm:pt modelId="{F277E694-A526-4C79-B080-0DEE0E28C8E8}" type="sibTrans" cxnId="{6BDD0181-0703-4CDD-9923-73948DCF7583}">
      <dgm:prSet/>
      <dgm:spPr/>
      <dgm:t>
        <a:bodyPr/>
        <a:lstStyle/>
        <a:p>
          <a:endParaRPr lang="en-US"/>
        </a:p>
      </dgm:t>
    </dgm:pt>
    <dgm:pt modelId="{B49962FC-8647-48BE-B443-A2FAE8902DC1}" type="pres">
      <dgm:prSet presAssocID="{6EB14257-8DAD-4984-B270-33F6DC57A6A1}" presName="matrix" presStyleCnt="0">
        <dgm:presLayoutVars>
          <dgm:chMax val="1"/>
          <dgm:dir/>
          <dgm:resizeHandles val="exact"/>
        </dgm:presLayoutVars>
      </dgm:prSet>
      <dgm:spPr/>
    </dgm:pt>
    <dgm:pt modelId="{6DF6B011-B325-4AF6-A337-BAE6F4B5180A}" type="pres">
      <dgm:prSet presAssocID="{6EB14257-8DAD-4984-B270-33F6DC57A6A1}" presName="axisShape" presStyleLbl="bgShp" presStyleIdx="0" presStyleCnt="1"/>
      <dgm:spPr/>
    </dgm:pt>
    <dgm:pt modelId="{B4FD5A45-91F6-4219-BDB0-A94EC142355A}" type="pres">
      <dgm:prSet presAssocID="{6EB14257-8DAD-4984-B270-33F6DC57A6A1}" presName="rect1" presStyleLbl="node1" presStyleIdx="0" presStyleCnt="4">
        <dgm:presLayoutVars>
          <dgm:chMax val="0"/>
          <dgm:chPref val="0"/>
          <dgm:bulletEnabled val="1"/>
        </dgm:presLayoutVars>
      </dgm:prSet>
      <dgm:spPr/>
    </dgm:pt>
    <dgm:pt modelId="{3DB9D11C-9435-42F1-A2E6-172861206B38}" type="pres">
      <dgm:prSet presAssocID="{6EB14257-8DAD-4984-B270-33F6DC57A6A1}" presName="rect2" presStyleLbl="node1" presStyleIdx="1" presStyleCnt="4">
        <dgm:presLayoutVars>
          <dgm:chMax val="0"/>
          <dgm:chPref val="0"/>
          <dgm:bulletEnabled val="1"/>
        </dgm:presLayoutVars>
      </dgm:prSet>
      <dgm:spPr/>
    </dgm:pt>
    <dgm:pt modelId="{F1787B54-63E5-44E3-AAD8-DE49CD0E3694}" type="pres">
      <dgm:prSet presAssocID="{6EB14257-8DAD-4984-B270-33F6DC57A6A1}" presName="rect3" presStyleLbl="node1" presStyleIdx="2" presStyleCnt="4">
        <dgm:presLayoutVars>
          <dgm:chMax val="0"/>
          <dgm:chPref val="0"/>
          <dgm:bulletEnabled val="1"/>
        </dgm:presLayoutVars>
      </dgm:prSet>
      <dgm:spPr/>
    </dgm:pt>
    <dgm:pt modelId="{1F93BFB6-AA9D-4EB4-B95D-85A1B6410ED9}" type="pres">
      <dgm:prSet presAssocID="{6EB14257-8DAD-4984-B270-33F6DC57A6A1}" presName="rect4" presStyleLbl="node1" presStyleIdx="3" presStyleCnt="4">
        <dgm:presLayoutVars>
          <dgm:chMax val="0"/>
          <dgm:chPref val="0"/>
          <dgm:bulletEnabled val="1"/>
        </dgm:presLayoutVars>
      </dgm:prSet>
      <dgm:spPr/>
    </dgm:pt>
  </dgm:ptLst>
  <dgm:cxnLst>
    <dgm:cxn modelId="{F0F21E1D-8193-4E9D-8EAC-82094D2572CE}" type="presOf" srcId="{F8CF2888-4F3F-457B-9807-2FD7ACABBFB1}" destId="{3DB9D11C-9435-42F1-A2E6-172861206B38}" srcOrd="0" destOrd="0" presId="urn:microsoft.com/office/officeart/2005/8/layout/matrix2"/>
    <dgm:cxn modelId="{80262945-764E-431E-868A-6A177E1BC6A9}" srcId="{6EB14257-8DAD-4984-B270-33F6DC57A6A1}" destId="{932C2C9B-5D81-4767-8F5B-0BF351C87698}" srcOrd="2" destOrd="0" parTransId="{F504713D-4D16-4D9C-9B6C-96D6C70BAFC8}" sibTransId="{08488799-2C98-43B6-93FD-7D7F5CBEBBCB}"/>
    <dgm:cxn modelId="{97DC594E-5FE0-4FE1-B7FA-A33D71FE4B4D}" srcId="{6EB14257-8DAD-4984-B270-33F6DC57A6A1}" destId="{F8CF2888-4F3F-457B-9807-2FD7ACABBFB1}" srcOrd="1" destOrd="0" parTransId="{BA64AFD0-2A13-4AE0-A203-3C5C9BAD5921}" sibTransId="{2E6AADE3-CE1F-46FE-9ED0-C7360AE8EA11}"/>
    <dgm:cxn modelId="{96615470-FEDA-49EA-823E-9B1D22ACBAE1}" srcId="{6EB14257-8DAD-4984-B270-33F6DC57A6A1}" destId="{3AA12265-F8DB-41B4-900C-AC2A0BE42C7F}" srcOrd="0" destOrd="0" parTransId="{BACA7082-8678-40D1-AAD2-A2CE9E9EAF00}" sibTransId="{3B41B736-D639-42D9-9E26-C82D3494951C}"/>
    <dgm:cxn modelId="{60C58C70-144E-45AF-9C0B-47C524B90F7A}" type="presOf" srcId="{932C2C9B-5D81-4767-8F5B-0BF351C87698}" destId="{F1787B54-63E5-44E3-AAD8-DE49CD0E3694}" srcOrd="0" destOrd="0" presId="urn:microsoft.com/office/officeart/2005/8/layout/matrix2"/>
    <dgm:cxn modelId="{0C4C6155-591A-48DE-86FE-2C15763C3298}" type="presOf" srcId="{6EB14257-8DAD-4984-B270-33F6DC57A6A1}" destId="{B49962FC-8647-48BE-B443-A2FAE8902DC1}" srcOrd="0" destOrd="0" presId="urn:microsoft.com/office/officeart/2005/8/layout/matrix2"/>
    <dgm:cxn modelId="{0628E37C-6701-48EE-9C83-5E73F7CCAEC2}" type="presOf" srcId="{3AA12265-F8DB-41B4-900C-AC2A0BE42C7F}" destId="{B4FD5A45-91F6-4219-BDB0-A94EC142355A}" srcOrd="0" destOrd="0" presId="urn:microsoft.com/office/officeart/2005/8/layout/matrix2"/>
    <dgm:cxn modelId="{6BDD0181-0703-4CDD-9923-73948DCF7583}" srcId="{6EB14257-8DAD-4984-B270-33F6DC57A6A1}" destId="{527AEA71-BE91-4730-84B8-51C9BC2473D4}" srcOrd="3" destOrd="0" parTransId="{71C24901-1D40-4637-BE5F-D37AEFE9B66A}" sibTransId="{F277E694-A526-4C79-B080-0DEE0E28C8E8}"/>
    <dgm:cxn modelId="{76B444CB-186E-4350-9EAF-03E1F23814EA}" type="presOf" srcId="{527AEA71-BE91-4730-84B8-51C9BC2473D4}" destId="{1F93BFB6-AA9D-4EB4-B95D-85A1B6410ED9}" srcOrd="0" destOrd="0" presId="urn:microsoft.com/office/officeart/2005/8/layout/matrix2"/>
    <dgm:cxn modelId="{4D8CCA8D-8905-4C79-BDC8-96BFF6951C81}" type="presParOf" srcId="{B49962FC-8647-48BE-B443-A2FAE8902DC1}" destId="{6DF6B011-B325-4AF6-A337-BAE6F4B5180A}" srcOrd="0" destOrd="0" presId="urn:microsoft.com/office/officeart/2005/8/layout/matrix2"/>
    <dgm:cxn modelId="{DEC5296F-FD08-4E75-BA73-E16C9CC1ED38}" type="presParOf" srcId="{B49962FC-8647-48BE-B443-A2FAE8902DC1}" destId="{B4FD5A45-91F6-4219-BDB0-A94EC142355A}" srcOrd="1" destOrd="0" presId="urn:microsoft.com/office/officeart/2005/8/layout/matrix2"/>
    <dgm:cxn modelId="{E3971146-C7FF-4717-A2DB-D8F9E10547EC}" type="presParOf" srcId="{B49962FC-8647-48BE-B443-A2FAE8902DC1}" destId="{3DB9D11C-9435-42F1-A2E6-172861206B38}" srcOrd="2" destOrd="0" presId="urn:microsoft.com/office/officeart/2005/8/layout/matrix2"/>
    <dgm:cxn modelId="{6033B49B-E6E3-462C-A105-07FD4E156E59}" type="presParOf" srcId="{B49962FC-8647-48BE-B443-A2FAE8902DC1}" destId="{F1787B54-63E5-44E3-AAD8-DE49CD0E3694}" srcOrd="3" destOrd="0" presId="urn:microsoft.com/office/officeart/2005/8/layout/matrix2"/>
    <dgm:cxn modelId="{5608D227-11C9-4275-B04F-295A2FA7DFD1}" type="presParOf" srcId="{B49962FC-8647-48BE-B443-A2FAE8902DC1}" destId="{1F93BFB6-AA9D-4EB4-B95D-85A1B6410ED9}"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0" y="0"/>
        <a:ext cx="5591314" cy="5082881"/>
      </dsp:txXfrm>
    </dsp:sp>
    <dsp:sp modelId="{A35EFF59-632C-4D09-9900-DE256ED94396}">
      <dsp:nvSpPr>
        <dsp:cNvPr id="0" name=""/>
        <dsp:cNvSpPr/>
      </dsp:nvSpPr>
      <dsp:spPr>
        <a:xfrm>
          <a:off x="561281" y="5086086"/>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Forecast to plan</a:t>
          </a:r>
        </a:p>
      </dsp:txBody>
      <dsp:txXfrm>
        <a:off x="618689" y="5143494"/>
        <a:ext cx="4358235" cy="1845245"/>
      </dsp:txXfrm>
    </dsp:sp>
    <dsp:sp modelId="{D1E49DF0-565D-4993-935F-0495974D52D6}">
      <dsp:nvSpPr>
        <dsp:cNvPr id="0" name=""/>
        <dsp:cNvSpPr/>
      </dsp:nvSpPr>
      <dsp:spPr>
        <a:xfrm>
          <a:off x="561281" y="734769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Prospect to quote</a:t>
          </a:r>
        </a:p>
      </dsp:txBody>
      <dsp:txXfrm>
        <a:off x="618689" y="7405103"/>
        <a:ext cx="4358235" cy="1845245"/>
      </dsp:txXfrm>
    </dsp:sp>
    <dsp:sp modelId="{E04314F1-812F-47D8-8074-9DE4AC2EBCD4}">
      <dsp:nvSpPr>
        <dsp:cNvPr id="0" name=""/>
        <dsp:cNvSpPr/>
      </dsp:nvSpPr>
      <dsp:spPr>
        <a:xfrm>
          <a:off x="561281" y="960930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Order to cash</a:t>
          </a:r>
        </a:p>
      </dsp:txBody>
      <dsp:txXfrm>
        <a:off x="618689" y="9666713"/>
        <a:ext cx="4358235" cy="1845245"/>
      </dsp:txXfrm>
    </dsp:sp>
    <dsp:sp modelId="{40D47DF2-3528-47E7-BE0D-C8DBC06DC564}">
      <dsp:nvSpPr>
        <dsp:cNvPr id="0" name=""/>
        <dsp:cNvSpPr/>
      </dsp:nvSpPr>
      <dsp:spPr>
        <a:xfrm>
          <a:off x="561281" y="11870914"/>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Service to cash </a:t>
          </a:r>
        </a:p>
      </dsp:txBody>
      <dsp:txXfrm>
        <a:off x="618689" y="11928322"/>
        <a:ext cx="4358235" cy="1845245"/>
      </dsp:txXfrm>
    </dsp:sp>
    <dsp:sp modelId="{79E69F3E-AE4A-45E8-B23F-1D5EB6A4E7B0}">
      <dsp:nvSpPr>
        <dsp:cNvPr id="0" name=""/>
        <dsp:cNvSpPr/>
      </dsp:nvSpPr>
      <dsp:spPr>
        <a:xfrm>
          <a:off x="561281" y="14132523"/>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Project to profit</a:t>
          </a:r>
        </a:p>
      </dsp:txBody>
      <dsp:txXfrm>
        <a:off x="618689" y="14189931"/>
        <a:ext cx="4358235" cy="1845245"/>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Concept to market</a:t>
          </a:r>
        </a:p>
      </dsp:txBody>
      <dsp:txXfrm>
        <a:off x="6012813" y="0"/>
        <a:ext cx="5591314" cy="5082881"/>
      </dsp:txXfrm>
    </dsp:sp>
    <dsp:sp modelId="{455EDDB0-5D7F-4D10-9E84-CE0663641650}">
      <dsp:nvSpPr>
        <dsp:cNvPr id="0" name=""/>
        <dsp:cNvSpPr/>
      </dsp:nvSpPr>
      <dsp:spPr>
        <a:xfrm>
          <a:off x="6571945" y="5086086"/>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Define service offering and strategy</a:t>
          </a:r>
        </a:p>
      </dsp:txBody>
      <dsp:txXfrm>
        <a:off x="6629353" y="5143494"/>
        <a:ext cx="4358235" cy="1845245"/>
      </dsp:txXfrm>
    </dsp:sp>
    <dsp:sp modelId="{2A89ED7C-7C76-4364-A687-7B7EEA9AA252}">
      <dsp:nvSpPr>
        <dsp:cNvPr id="0" name=""/>
        <dsp:cNvSpPr/>
      </dsp:nvSpPr>
      <dsp:spPr>
        <a:xfrm>
          <a:off x="6571945" y="734769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Introduce new services</a:t>
          </a:r>
        </a:p>
      </dsp:txBody>
      <dsp:txXfrm>
        <a:off x="6629353" y="7405103"/>
        <a:ext cx="4358235" cy="1845245"/>
      </dsp:txXfrm>
    </dsp:sp>
    <dsp:sp modelId="{21EFCE59-922C-45F9-BC0F-0141233ED365}">
      <dsp:nvSpPr>
        <dsp:cNvPr id="0" name=""/>
        <dsp:cNvSpPr/>
      </dsp:nvSpPr>
      <dsp:spPr>
        <a:xfrm>
          <a:off x="6571945" y="960930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Manage services pricing</a:t>
          </a:r>
        </a:p>
      </dsp:txBody>
      <dsp:txXfrm>
        <a:off x="6629353" y="9666713"/>
        <a:ext cx="4358235" cy="1845245"/>
      </dsp:txXfrm>
    </dsp:sp>
    <dsp:sp modelId="{AD75AD01-EF47-4950-8DF7-801D695DDF20}">
      <dsp:nvSpPr>
        <dsp:cNvPr id="0" name=""/>
        <dsp:cNvSpPr/>
      </dsp:nvSpPr>
      <dsp:spPr>
        <a:xfrm>
          <a:off x="6571945" y="11870914"/>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Define service costing</a:t>
          </a:r>
        </a:p>
      </dsp:txBody>
      <dsp:txXfrm>
        <a:off x="6629353" y="11928322"/>
        <a:ext cx="4358235" cy="1845245"/>
      </dsp:txXfrm>
    </dsp:sp>
    <dsp:sp modelId="{0A0DFD03-D2F6-462A-846B-E555CB62AEE3}">
      <dsp:nvSpPr>
        <dsp:cNvPr id="0" name=""/>
        <dsp:cNvSpPr/>
      </dsp:nvSpPr>
      <dsp:spPr>
        <a:xfrm>
          <a:off x="6571945" y="14132523"/>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Manage service lifecycle</a:t>
          </a:r>
        </a:p>
      </dsp:txBody>
      <dsp:txXfrm>
        <a:off x="6629353" y="14189931"/>
        <a:ext cx="4358235" cy="1845245"/>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D7F7BE8C-8EBE-4955-BB89-79B090C57A8F}">
      <dsp:nvSpPr>
        <dsp:cNvPr id="0" name=""/>
        <dsp:cNvSpPr/>
      </dsp:nvSpPr>
      <dsp:spPr>
        <a:xfrm>
          <a:off x="12582608" y="5085983"/>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Procure to pay</a:t>
          </a:r>
        </a:p>
      </dsp:txBody>
      <dsp:txXfrm>
        <a:off x="12618124" y="5121499"/>
        <a:ext cx="4402019" cy="1141571"/>
      </dsp:txXfrm>
    </dsp:sp>
    <dsp:sp modelId="{A1DC76C6-901A-430C-9210-334420A1D58A}">
      <dsp:nvSpPr>
        <dsp:cNvPr id="0" name=""/>
        <dsp:cNvSpPr/>
      </dsp:nvSpPr>
      <dsp:spPr>
        <a:xfrm>
          <a:off x="12582608" y="6485140"/>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Prospect to quote</a:t>
          </a:r>
        </a:p>
      </dsp:txBody>
      <dsp:txXfrm>
        <a:off x="12618124" y="6520656"/>
        <a:ext cx="4402019" cy="1141571"/>
      </dsp:txXfrm>
    </dsp:sp>
    <dsp:sp modelId="{78D3D2A0-B143-45C3-A0D6-F86CFBA0A06C}">
      <dsp:nvSpPr>
        <dsp:cNvPr id="0" name=""/>
        <dsp:cNvSpPr/>
      </dsp:nvSpPr>
      <dsp:spPr>
        <a:xfrm>
          <a:off x="12582608" y="7884298"/>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Order to cash</a:t>
          </a:r>
        </a:p>
      </dsp:txBody>
      <dsp:txXfrm>
        <a:off x="12618124" y="7919814"/>
        <a:ext cx="4402019" cy="1141571"/>
      </dsp:txXfrm>
    </dsp:sp>
    <dsp:sp modelId="{8149AD06-C993-4685-AFB3-4878F1F3BB7C}">
      <dsp:nvSpPr>
        <dsp:cNvPr id="0" name=""/>
        <dsp:cNvSpPr/>
      </dsp:nvSpPr>
      <dsp:spPr>
        <a:xfrm>
          <a:off x="12582608" y="9283455"/>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Service to cash</a:t>
          </a:r>
        </a:p>
      </dsp:txBody>
      <dsp:txXfrm>
        <a:off x="12618124" y="9318971"/>
        <a:ext cx="4402019" cy="1141571"/>
      </dsp:txXfrm>
    </dsp:sp>
    <dsp:sp modelId="{A429CA65-6856-476F-AF83-3E2D6202715E}">
      <dsp:nvSpPr>
        <dsp:cNvPr id="0" name=""/>
        <dsp:cNvSpPr/>
      </dsp:nvSpPr>
      <dsp:spPr>
        <a:xfrm>
          <a:off x="12582608" y="10682612"/>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Plan to produce</a:t>
          </a:r>
        </a:p>
      </dsp:txBody>
      <dsp:txXfrm>
        <a:off x="12618124" y="10718128"/>
        <a:ext cx="4402019" cy="1141571"/>
      </dsp:txXfrm>
    </dsp:sp>
    <dsp:sp modelId="{23F9362A-5CCD-49E2-953A-3CECA98EE6BC}">
      <dsp:nvSpPr>
        <dsp:cNvPr id="0" name=""/>
        <dsp:cNvSpPr/>
      </dsp:nvSpPr>
      <dsp:spPr>
        <a:xfrm>
          <a:off x="12582608" y="12081770"/>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Project to profit</a:t>
          </a:r>
        </a:p>
      </dsp:txBody>
      <dsp:txXfrm>
        <a:off x="12618124" y="12117286"/>
        <a:ext cx="4402019" cy="1141571"/>
      </dsp:txXfrm>
    </dsp:sp>
    <dsp:sp modelId="{4BF0990A-363E-4492-AB41-6EE9B066F65D}">
      <dsp:nvSpPr>
        <dsp:cNvPr id="0" name=""/>
        <dsp:cNvSpPr/>
      </dsp:nvSpPr>
      <dsp:spPr>
        <a:xfrm>
          <a:off x="12582608" y="13480927"/>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Case to resolution</a:t>
          </a:r>
        </a:p>
      </dsp:txBody>
      <dsp:txXfrm>
        <a:off x="12618124" y="13516443"/>
        <a:ext cx="4402019" cy="1141571"/>
      </dsp:txXfrm>
    </dsp:sp>
    <dsp:sp modelId="{FAF01DAA-08AC-4AE4-ACAA-483AA4046B20}">
      <dsp:nvSpPr>
        <dsp:cNvPr id="0" name=""/>
        <dsp:cNvSpPr/>
      </dsp:nvSpPr>
      <dsp:spPr>
        <a:xfrm>
          <a:off x="12582608" y="14880084"/>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Record to report</a:t>
          </a:r>
        </a:p>
      </dsp:txBody>
      <dsp:txXfrm>
        <a:off x="12618124" y="14915600"/>
        <a:ext cx="4402019" cy="1141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6B011-B325-4AF6-A337-BAE6F4B5180A}">
      <dsp:nvSpPr>
        <dsp:cNvPr id="0" name=""/>
        <dsp:cNvSpPr/>
      </dsp:nvSpPr>
      <dsp:spPr>
        <a:xfrm>
          <a:off x="2032000" y="0"/>
          <a:ext cx="8128000" cy="8128000"/>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D5A45-91F6-4219-BDB0-A94EC142355A}">
      <dsp:nvSpPr>
        <dsp:cNvPr id="0" name=""/>
        <dsp:cNvSpPr/>
      </dsp:nvSpPr>
      <dsp:spPr>
        <a:xfrm>
          <a:off x="2560320" y="528320"/>
          <a:ext cx="3251200" cy="32512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Rent, Depreciation</a:t>
          </a:r>
        </a:p>
      </dsp:txBody>
      <dsp:txXfrm>
        <a:off x="2719031" y="687031"/>
        <a:ext cx="2933778" cy="2933778"/>
      </dsp:txXfrm>
    </dsp:sp>
    <dsp:sp modelId="{3DB9D11C-9435-42F1-A2E6-172861206B38}">
      <dsp:nvSpPr>
        <dsp:cNvPr id="0" name=""/>
        <dsp:cNvSpPr/>
      </dsp:nvSpPr>
      <dsp:spPr>
        <a:xfrm>
          <a:off x="6380480" y="528320"/>
          <a:ext cx="3251200" cy="3251200"/>
        </a:xfrm>
        <a:prstGeom prst="roundRect">
          <a:avLst/>
        </a:prstGeom>
        <a:solidFill>
          <a:schemeClr val="accent2">
            <a:hueOff val="-2061547"/>
            <a:satOff val="-5853"/>
            <a:lumOff val="45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Raw materials, Direct labor</a:t>
          </a:r>
        </a:p>
      </dsp:txBody>
      <dsp:txXfrm>
        <a:off x="6539191" y="687031"/>
        <a:ext cx="2933778" cy="2933778"/>
      </dsp:txXfrm>
    </dsp:sp>
    <dsp:sp modelId="{F1787B54-63E5-44E3-AAD8-DE49CD0E3694}">
      <dsp:nvSpPr>
        <dsp:cNvPr id="0" name=""/>
        <dsp:cNvSpPr/>
      </dsp:nvSpPr>
      <dsp:spPr>
        <a:xfrm>
          <a:off x="2560320" y="4348480"/>
          <a:ext cx="3251200" cy="3251200"/>
        </a:xfrm>
        <a:prstGeom prst="roundRect">
          <a:avLst/>
        </a:prstGeom>
        <a:solidFill>
          <a:schemeClr val="accent2">
            <a:hueOff val="-4123093"/>
            <a:satOff val="-11705"/>
            <a:lumOff val="91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Salaries, Property taxes</a:t>
          </a:r>
        </a:p>
      </dsp:txBody>
      <dsp:txXfrm>
        <a:off x="2719031" y="4507191"/>
        <a:ext cx="2933778" cy="2933778"/>
      </dsp:txXfrm>
    </dsp:sp>
    <dsp:sp modelId="{1F93BFB6-AA9D-4EB4-B95D-85A1B6410ED9}">
      <dsp:nvSpPr>
        <dsp:cNvPr id="0" name=""/>
        <dsp:cNvSpPr/>
      </dsp:nvSpPr>
      <dsp:spPr>
        <a:xfrm>
          <a:off x="6380480" y="4348480"/>
          <a:ext cx="3251200" cy="3251200"/>
        </a:xfrm>
        <a:prstGeom prst="roundRect">
          <a:avLst/>
        </a:prstGeom>
        <a:solidFill>
          <a:schemeClr val="accent2">
            <a:hueOff val="-6184640"/>
            <a:satOff val="-17558"/>
            <a:lumOff val="137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Utilities, Maintenance</a:t>
          </a:r>
        </a:p>
      </dsp:txBody>
      <dsp:txXfrm>
        <a:off x="6539191" y="4507191"/>
        <a:ext cx="2933778" cy="29337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10:47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10:47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74687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77338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798638713"/>
              </p:ext>
            </p:extLst>
          </p:nvPr>
        </p:nvGraphicFramePr>
        <p:xfrm>
          <a:off x="335529" y="51353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482536" y="531710"/>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4911106" y="115475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232819" y="643427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service pricing</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373877" y="6442241"/>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service costing</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1948490" y="639443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802047" y="221209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service offerings and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906334" y="16586629"/>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7802048" y="148252"/>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Concept to market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4911106" y="29958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4906334" y="143934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1977128" y="271939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4911106" y="483696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7802047" y="430890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Introduce new services</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1977866" y="8221329"/>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1947014" y="1008593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3495691" y="878298"/>
            <a:ext cx="430635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6BE6398-EF1F-346F-6395-4C00283D5457}"/>
              </a:ext>
            </a:extLst>
          </p:cNvPr>
          <p:cNvSpPr/>
          <p:nvPr/>
        </p:nvSpPr>
        <p:spPr bwMode="auto">
          <a:xfrm>
            <a:off x="1977128" y="455452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5" name="Flowchart: Predefined Process 4">
            <a:extLst>
              <a:ext uri="{FF2B5EF4-FFF2-40B4-BE49-F238E27FC236}">
                <a16:creationId xmlns:a16="http://schemas.microsoft.com/office/drawing/2014/main" id="{8EFDAE07-33F9-8DE7-A5F4-222636DC1AFD}"/>
              </a:ext>
            </a:extLst>
          </p:cNvPr>
          <p:cNvSpPr/>
          <p:nvPr/>
        </p:nvSpPr>
        <p:spPr bwMode="auto">
          <a:xfrm>
            <a:off x="7808716" y="860952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service lifecycle</a:t>
            </a:r>
          </a:p>
        </p:txBody>
      </p:sp>
      <p:sp>
        <p:nvSpPr>
          <p:cNvPr id="6" name="Rectangle 5">
            <a:extLst>
              <a:ext uri="{FF2B5EF4-FFF2-40B4-BE49-F238E27FC236}">
                <a16:creationId xmlns:a16="http://schemas.microsoft.com/office/drawing/2014/main" id="{B4C81F83-956A-B968-8616-1B6660AA9BBC}"/>
              </a:ext>
            </a:extLst>
          </p:cNvPr>
          <p:cNvSpPr/>
          <p:nvPr/>
        </p:nvSpPr>
        <p:spPr bwMode="auto">
          <a:xfrm>
            <a:off x="14911106" y="667806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7" name="Rectangle 6">
            <a:extLst>
              <a:ext uri="{FF2B5EF4-FFF2-40B4-BE49-F238E27FC236}">
                <a16:creationId xmlns:a16="http://schemas.microsoft.com/office/drawing/2014/main" id="{3B767C17-7276-B6E6-CAA0-0455A98A2C13}"/>
              </a:ext>
            </a:extLst>
          </p:cNvPr>
          <p:cNvSpPr/>
          <p:nvPr/>
        </p:nvSpPr>
        <p:spPr bwMode="auto">
          <a:xfrm>
            <a:off x="14906334" y="1237687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4906334" y="851916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4906334" y="103602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cxnSp>
        <p:nvCxnSpPr>
          <p:cNvPr id="16" name="Connector: Elbow 15">
            <a:extLst>
              <a:ext uri="{FF2B5EF4-FFF2-40B4-BE49-F238E27FC236}">
                <a16:creationId xmlns:a16="http://schemas.microsoft.com/office/drawing/2014/main" id="{E17A9394-2977-47FC-C9F4-21E0A0B370DF}"/>
              </a:ext>
            </a:extLst>
          </p:cNvPr>
          <p:cNvCxnSpPr>
            <a:stCxn id="2" idx="3"/>
            <a:endCxn id="21" idx="1"/>
          </p:cNvCxnSpPr>
          <p:nvPr/>
        </p:nvCxnSpPr>
        <p:spPr>
          <a:xfrm>
            <a:off x="3990284" y="3449444"/>
            <a:ext cx="3811763" cy="158950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9591280-940C-5F7F-C3DF-B3144BB72741}"/>
              </a:ext>
            </a:extLst>
          </p:cNvPr>
          <p:cNvCxnSpPr>
            <a:cxnSpLocks/>
            <a:stCxn id="4" idx="3"/>
            <a:endCxn id="21" idx="1"/>
          </p:cNvCxnSpPr>
          <p:nvPr/>
        </p:nvCxnSpPr>
        <p:spPr>
          <a:xfrm flipV="1">
            <a:off x="3990284" y="5038953"/>
            <a:ext cx="3811763" cy="24561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DCF8459-3679-F522-8A01-23CD42453C08}"/>
              </a:ext>
            </a:extLst>
          </p:cNvPr>
          <p:cNvCxnSpPr>
            <a:cxnSpLocks/>
            <a:stCxn id="96" idx="3"/>
            <a:endCxn id="21" idx="1"/>
          </p:cNvCxnSpPr>
          <p:nvPr/>
        </p:nvCxnSpPr>
        <p:spPr>
          <a:xfrm flipV="1">
            <a:off x="3960170" y="5038953"/>
            <a:ext cx="3841877" cy="208552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4CA053D-D71A-3196-D8F4-DFA54F4E2CFF}"/>
              </a:ext>
            </a:extLst>
          </p:cNvPr>
          <p:cNvCxnSpPr>
            <a:stCxn id="252" idx="3"/>
            <a:endCxn id="21" idx="1"/>
          </p:cNvCxnSpPr>
          <p:nvPr/>
        </p:nvCxnSpPr>
        <p:spPr>
          <a:xfrm flipV="1">
            <a:off x="3989546" y="5038953"/>
            <a:ext cx="3812501" cy="391242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57DF936-1321-4D7F-B562-1EB63EF66B69}"/>
              </a:ext>
            </a:extLst>
          </p:cNvPr>
          <p:cNvCxnSpPr>
            <a:cxnSpLocks/>
            <a:stCxn id="258" idx="3"/>
            <a:endCxn id="21" idx="1"/>
          </p:cNvCxnSpPr>
          <p:nvPr/>
        </p:nvCxnSpPr>
        <p:spPr>
          <a:xfrm flipV="1">
            <a:off x="3960170" y="5038953"/>
            <a:ext cx="3841877" cy="577703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673E09-4E75-54C9-9BB1-632A8EE3F83B}"/>
              </a:ext>
            </a:extLst>
          </p:cNvPr>
          <p:cNvCxnSpPr>
            <a:cxnSpLocks/>
            <a:stCxn id="14" idx="1"/>
            <a:endCxn id="2" idx="1"/>
          </p:cNvCxnSpPr>
          <p:nvPr/>
        </p:nvCxnSpPr>
        <p:spPr>
          <a:xfrm rot="10800000" flipH="1" flipV="1">
            <a:off x="1482536" y="878298"/>
            <a:ext cx="494592" cy="2571146"/>
          </a:xfrm>
          <a:prstGeom prst="bentConnector3">
            <a:avLst>
              <a:gd name="adj1" fmla="val -4622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49A6467-9F59-852C-99FD-7FE211844803}"/>
              </a:ext>
            </a:extLst>
          </p:cNvPr>
          <p:cNvCxnSpPr>
            <a:stCxn id="14" idx="1"/>
            <a:endCxn id="4" idx="1"/>
          </p:cNvCxnSpPr>
          <p:nvPr/>
        </p:nvCxnSpPr>
        <p:spPr>
          <a:xfrm rot="10800000" flipH="1" flipV="1">
            <a:off x="1482536" y="878298"/>
            <a:ext cx="494592" cy="4406272"/>
          </a:xfrm>
          <a:prstGeom prst="bentConnector3">
            <a:avLst>
              <a:gd name="adj1" fmla="val -4622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977014-9185-8B2C-7163-48AD17333B56}"/>
              </a:ext>
            </a:extLst>
          </p:cNvPr>
          <p:cNvCxnSpPr>
            <a:stCxn id="14" idx="1"/>
            <a:endCxn id="96" idx="1"/>
          </p:cNvCxnSpPr>
          <p:nvPr/>
        </p:nvCxnSpPr>
        <p:spPr>
          <a:xfrm rot="10800000" flipH="1" flipV="1">
            <a:off x="1482536" y="878297"/>
            <a:ext cx="465954" cy="6246181"/>
          </a:xfrm>
          <a:prstGeom prst="bentConnector3">
            <a:avLst>
              <a:gd name="adj1" fmla="val -4906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4904E61-3685-504C-8E8C-DC589EE1D3DD}"/>
              </a:ext>
            </a:extLst>
          </p:cNvPr>
          <p:cNvCxnSpPr>
            <a:stCxn id="14" idx="1"/>
            <a:endCxn id="252" idx="1"/>
          </p:cNvCxnSpPr>
          <p:nvPr/>
        </p:nvCxnSpPr>
        <p:spPr>
          <a:xfrm rot="10800000" flipH="1" flipV="1">
            <a:off x="1482536" y="878297"/>
            <a:ext cx="495330" cy="8073077"/>
          </a:xfrm>
          <a:prstGeom prst="bentConnector3">
            <a:avLst>
              <a:gd name="adj1" fmla="val -4615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78AD473-1A3F-39A3-96E5-7B86C95A8157}"/>
              </a:ext>
            </a:extLst>
          </p:cNvPr>
          <p:cNvCxnSpPr>
            <a:stCxn id="14" idx="1"/>
            <a:endCxn id="258" idx="1"/>
          </p:cNvCxnSpPr>
          <p:nvPr/>
        </p:nvCxnSpPr>
        <p:spPr>
          <a:xfrm rot="10800000" flipH="1" flipV="1">
            <a:off x="1482536" y="878298"/>
            <a:ext cx="464478" cy="9937686"/>
          </a:xfrm>
          <a:prstGeom prst="bentConnector3">
            <a:avLst>
              <a:gd name="adj1" fmla="val -492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2A9478-2443-8294-B703-46CA21F971D5}"/>
              </a:ext>
            </a:extLst>
          </p:cNvPr>
          <p:cNvCxnSpPr>
            <a:stCxn id="199" idx="2"/>
            <a:endCxn id="98" idx="0"/>
          </p:cNvCxnSpPr>
          <p:nvPr/>
        </p:nvCxnSpPr>
        <p:spPr>
          <a:xfrm flipH="1">
            <a:off x="9130352" y="1608344"/>
            <a:ext cx="1" cy="6037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a:off x="9130352" y="3672187"/>
            <a:ext cx="0" cy="63672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EBC244F7-A18A-8869-39E6-173754E96CF5}"/>
              </a:ext>
            </a:extLst>
          </p:cNvPr>
          <p:cNvCxnSpPr>
            <a:cxnSpLocks/>
            <a:stCxn id="21" idx="2"/>
            <a:endCxn id="83" idx="0"/>
          </p:cNvCxnSpPr>
          <p:nvPr/>
        </p:nvCxnSpPr>
        <p:spPr>
          <a:xfrm rot="5400000">
            <a:off x="8013102" y="5317021"/>
            <a:ext cx="665273" cy="156922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34DD6DD8-6EE9-3035-6DD3-8097BFE82BCF}"/>
              </a:ext>
            </a:extLst>
          </p:cNvPr>
          <p:cNvCxnSpPr>
            <a:cxnSpLocks/>
            <a:stCxn id="83" idx="2"/>
            <a:endCxn id="5" idx="0"/>
          </p:cNvCxnSpPr>
          <p:nvPr/>
        </p:nvCxnSpPr>
        <p:spPr>
          <a:xfrm rot="16200000" flipH="1">
            <a:off x="7988647" y="7466840"/>
            <a:ext cx="715160" cy="157020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4E5DAD-1931-6155-0480-ABDE2A2180C2}"/>
              </a:ext>
            </a:extLst>
          </p:cNvPr>
          <p:cNvCxnSpPr>
            <a:stCxn id="21" idx="2"/>
            <a:endCxn id="85" idx="0"/>
          </p:cNvCxnSpPr>
          <p:nvPr/>
        </p:nvCxnSpPr>
        <p:spPr>
          <a:xfrm rot="16200000" flipH="1">
            <a:off x="9579646" y="5319705"/>
            <a:ext cx="673242" cy="157183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7F42E28-C4EE-E61E-71BC-8FF6369DFFBA}"/>
              </a:ext>
            </a:extLst>
          </p:cNvPr>
          <p:cNvCxnSpPr>
            <a:cxnSpLocks/>
            <a:stCxn id="5" idx="3"/>
            <a:endCxn id="7" idx="1"/>
          </p:cNvCxnSpPr>
          <p:nvPr/>
        </p:nvCxnSpPr>
        <p:spPr>
          <a:xfrm>
            <a:off x="10453945" y="9339570"/>
            <a:ext cx="4452389" cy="376734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B1331E3-F58F-8870-D9FF-4E603545EB4D}"/>
              </a:ext>
            </a:extLst>
          </p:cNvPr>
          <p:cNvCxnSpPr>
            <a:stCxn id="5" idx="3"/>
            <a:endCxn id="15" idx="1"/>
          </p:cNvCxnSpPr>
          <p:nvPr/>
        </p:nvCxnSpPr>
        <p:spPr>
          <a:xfrm flipV="1">
            <a:off x="10453945" y="1884805"/>
            <a:ext cx="4457161" cy="745476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276F23A-BED3-8B32-9F21-C95D9A0C911F}"/>
              </a:ext>
            </a:extLst>
          </p:cNvPr>
          <p:cNvCxnSpPr>
            <a:stCxn id="5" idx="3"/>
            <a:endCxn id="200" idx="1"/>
          </p:cNvCxnSpPr>
          <p:nvPr/>
        </p:nvCxnSpPr>
        <p:spPr>
          <a:xfrm flipV="1">
            <a:off x="10453945" y="3725906"/>
            <a:ext cx="4457161" cy="561366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A2CC83CE-81FA-AB08-131E-5A271633C740}"/>
              </a:ext>
            </a:extLst>
          </p:cNvPr>
          <p:cNvCxnSpPr>
            <a:stCxn id="5" idx="3"/>
            <a:endCxn id="3" idx="1"/>
          </p:cNvCxnSpPr>
          <p:nvPr/>
        </p:nvCxnSpPr>
        <p:spPr>
          <a:xfrm flipV="1">
            <a:off x="10453945" y="5567007"/>
            <a:ext cx="4457161" cy="377256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D4542A34-AA95-D3B5-91E0-A105999EC861}"/>
              </a:ext>
            </a:extLst>
          </p:cNvPr>
          <p:cNvCxnSpPr>
            <a:stCxn id="5" idx="3"/>
            <a:endCxn id="6" idx="1"/>
          </p:cNvCxnSpPr>
          <p:nvPr/>
        </p:nvCxnSpPr>
        <p:spPr>
          <a:xfrm flipV="1">
            <a:off x="10453945" y="7408108"/>
            <a:ext cx="4457161" cy="193146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C0DA998B-E7BF-151E-49EF-F6BD8C931FA2}"/>
              </a:ext>
            </a:extLst>
          </p:cNvPr>
          <p:cNvCxnSpPr>
            <a:stCxn id="5" idx="3"/>
            <a:endCxn id="8" idx="1"/>
          </p:cNvCxnSpPr>
          <p:nvPr/>
        </p:nvCxnSpPr>
        <p:spPr>
          <a:xfrm flipV="1">
            <a:off x="10453945" y="9249209"/>
            <a:ext cx="4452389" cy="9036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A4DCF0AE-5840-E1C3-966F-3AAB27C10273}"/>
              </a:ext>
            </a:extLst>
          </p:cNvPr>
          <p:cNvCxnSpPr>
            <a:stCxn id="5" idx="3"/>
            <a:endCxn id="9" idx="1"/>
          </p:cNvCxnSpPr>
          <p:nvPr/>
        </p:nvCxnSpPr>
        <p:spPr>
          <a:xfrm>
            <a:off x="10453945" y="9339570"/>
            <a:ext cx="4452389" cy="175074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14BB911-695B-C4EA-837F-7E12348298A7}"/>
              </a:ext>
            </a:extLst>
          </p:cNvPr>
          <p:cNvCxnSpPr>
            <a:stCxn id="201" idx="2"/>
            <a:endCxn id="103" idx="0"/>
          </p:cNvCxnSpPr>
          <p:nvPr/>
        </p:nvCxnSpPr>
        <p:spPr>
          <a:xfrm>
            <a:off x="15912912" y="15853568"/>
            <a:ext cx="0" cy="73306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DA5492F-3337-DE09-BA2D-BB456F9045BA}"/>
              </a:ext>
            </a:extLst>
          </p:cNvPr>
          <p:cNvCxnSpPr>
            <a:cxnSpLocks/>
            <a:stCxn id="85" idx="2"/>
            <a:endCxn id="5" idx="0"/>
          </p:cNvCxnSpPr>
          <p:nvPr/>
        </p:nvCxnSpPr>
        <p:spPr>
          <a:xfrm rot="5400000">
            <a:off x="9563162" y="7470503"/>
            <a:ext cx="707191" cy="157085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8B8B75D9-2F65-FE8D-1CA5-93AAB305D1BD}"/>
              </a:ext>
            </a:extLst>
          </p:cNvPr>
          <p:cNvCxnSpPr>
            <a:cxnSpLocks/>
            <a:stCxn id="5" idx="3"/>
            <a:endCxn id="201" idx="1"/>
          </p:cNvCxnSpPr>
          <p:nvPr/>
        </p:nvCxnSpPr>
        <p:spPr>
          <a:xfrm>
            <a:off x="10453945" y="9339570"/>
            <a:ext cx="4452389" cy="578395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679212" y="660116"/>
            <a:ext cx="3623028" cy="1074876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065982" y="66011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3622845" y="369977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Order to cash</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4065981" y="170841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Concept to market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155268" y="361082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service lines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10482487" y="7486269"/>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Introduce new services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55276" y="1708418"/>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Define service offering and strategy</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155268" y="549490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service policies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155268" y="74156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service types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155268" y="931805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Organize services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622846" y="11795601"/>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96" idx="1"/>
          </p:cNvCxnSpPr>
          <p:nvPr/>
        </p:nvCxnSpPr>
        <p:spPr>
          <a:xfrm>
            <a:off x="6079137" y="2438464"/>
            <a:ext cx="107613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889332-4BBB-AD81-DC6C-DD073A6F1C2F}"/>
              </a:ext>
            </a:extLst>
          </p:cNvPr>
          <p:cNvSpPr/>
          <p:nvPr/>
        </p:nvSpPr>
        <p:spPr bwMode="auto">
          <a:xfrm>
            <a:off x="13622845" y="5583861"/>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7" name="Rectangle 6">
            <a:extLst>
              <a:ext uri="{FF2B5EF4-FFF2-40B4-BE49-F238E27FC236}">
                <a16:creationId xmlns:a16="http://schemas.microsoft.com/office/drawing/2014/main" id="{7C5426C8-43E9-CB6D-EC2F-B7AFDCB2FC19}"/>
              </a:ext>
            </a:extLst>
          </p:cNvPr>
          <p:cNvSpPr/>
          <p:nvPr/>
        </p:nvSpPr>
        <p:spPr bwMode="auto">
          <a:xfrm>
            <a:off x="13622844" y="7460477"/>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sp>
        <p:nvSpPr>
          <p:cNvPr id="9" name="Rectangle 8">
            <a:extLst>
              <a:ext uri="{FF2B5EF4-FFF2-40B4-BE49-F238E27FC236}">
                <a16:creationId xmlns:a16="http://schemas.microsoft.com/office/drawing/2014/main" id="{6E255E6D-0D49-CBAD-5038-54026D1CF7B3}"/>
              </a:ext>
            </a:extLst>
          </p:cNvPr>
          <p:cNvSpPr/>
          <p:nvPr/>
        </p:nvSpPr>
        <p:spPr bwMode="auto">
          <a:xfrm>
            <a:off x="13622845" y="9325521"/>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Record to report</a:t>
            </a:r>
          </a:p>
        </p:txBody>
      </p:sp>
      <p:cxnSp>
        <p:nvCxnSpPr>
          <p:cNvPr id="24" name="Straight Arrow Connector 23">
            <a:extLst>
              <a:ext uri="{FF2B5EF4-FFF2-40B4-BE49-F238E27FC236}">
                <a16:creationId xmlns:a16="http://schemas.microsoft.com/office/drawing/2014/main" id="{E55E9715-E731-C440-F816-827772B2BC3E}"/>
              </a:ext>
            </a:extLst>
          </p:cNvPr>
          <p:cNvCxnSpPr>
            <a:cxnSpLocks/>
            <a:stCxn id="96" idx="2"/>
            <a:endCxn id="86" idx="0"/>
          </p:cNvCxnSpPr>
          <p:nvPr/>
        </p:nvCxnSpPr>
        <p:spPr>
          <a:xfrm flipH="1">
            <a:off x="8355418" y="3168510"/>
            <a:ext cx="4"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035D5A-B666-0D62-41A2-C5B3B17DE6DA}"/>
              </a:ext>
            </a:extLst>
          </p:cNvPr>
          <p:cNvCxnSpPr>
            <a:cxnSpLocks/>
            <a:stCxn id="86" idx="2"/>
            <a:endCxn id="97" idx="0"/>
          </p:cNvCxnSpPr>
          <p:nvPr/>
        </p:nvCxnSpPr>
        <p:spPr>
          <a:xfrm>
            <a:off x="8355418" y="5070919"/>
            <a:ext cx="0" cy="4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0BD3C9B-6B7E-8E93-B349-9287A29EE634}"/>
              </a:ext>
            </a:extLst>
          </p:cNvPr>
          <p:cNvCxnSpPr>
            <a:cxnSpLocks/>
            <a:endCxn id="98" idx="0"/>
          </p:cNvCxnSpPr>
          <p:nvPr/>
        </p:nvCxnSpPr>
        <p:spPr>
          <a:xfrm>
            <a:off x="8355418" y="6973328"/>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34A7A7-FF2D-A0CE-74FB-717888A51482}"/>
              </a:ext>
            </a:extLst>
          </p:cNvPr>
          <p:cNvCxnSpPr>
            <a:cxnSpLocks/>
            <a:stCxn id="98" idx="2"/>
            <a:endCxn id="99" idx="0"/>
          </p:cNvCxnSpPr>
          <p:nvPr/>
        </p:nvCxnSpPr>
        <p:spPr>
          <a:xfrm>
            <a:off x="8355418" y="8875737"/>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AC3C1F1-542F-DB32-63ED-61B85340B5ED}"/>
              </a:ext>
            </a:extLst>
          </p:cNvPr>
          <p:cNvCxnSpPr>
            <a:stCxn id="15" idx="3"/>
            <a:endCxn id="9" idx="3"/>
          </p:cNvCxnSpPr>
          <p:nvPr/>
        </p:nvCxnSpPr>
        <p:spPr>
          <a:xfrm>
            <a:off x="15636001" y="4429824"/>
            <a:ext cx="12700" cy="562574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8854C5F-EA9F-8A97-07FC-07FEF9DF3E10}"/>
              </a:ext>
            </a:extLst>
          </p:cNvPr>
          <p:cNvCxnSpPr>
            <a:stCxn id="6" idx="3"/>
            <a:endCxn id="9" idx="3"/>
          </p:cNvCxnSpPr>
          <p:nvPr/>
        </p:nvCxnSpPr>
        <p:spPr>
          <a:xfrm>
            <a:off x="15636001" y="6313907"/>
            <a:ext cx="12700" cy="374166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9135C77B-FFC3-FE79-6818-6D05E753EAB6}"/>
              </a:ext>
            </a:extLst>
          </p:cNvPr>
          <p:cNvCxnSpPr>
            <a:stCxn id="7" idx="3"/>
            <a:endCxn id="9" idx="3"/>
          </p:cNvCxnSpPr>
          <p:nvPr/>
        </p:nvCxnSpPr>
        <p:spPr>
          <a:xfrm>
            <a:off x="15636000" y="8190523"/>
            <a:ext cx="1" cy="1865044"/>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1C002AD-85E7-04A1-3C19-F15FEC0A4DB7}"/>
              </a:ext>
            </a:extLst>
          </p:cNvPr>
          <p:cNvCxnSpPr>
            <a:cxnSpLocks/>
            <a:stCxn id="9" idx="2"/>
          </p:cNvCxnSpPr>
          <p:nvPr/>
        </p:nvCxnSpPr>
        <p:spPr>
          <a:xfrm flipH="1">
            <a:off x="14629422" y="10785613"/>
            <a:ext cx="1" cy="10099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D53CEBD-4956-60E6-55D3-619A1E2FCC73}"/>
              </a:ext>
            </a:extLst>
          </p:cNvPr>
          <p:cNvCxnSpPr>
            <a:cxnSpLocks/>
            <a:stCxn id="14" idx="2"/>
            <a:endCxn id="84" idx="0"/>
          </p:cNvCxnSpPr>
          <p:nvPr/>
        </p:nvCxnSpPr>
        <p:spPr>
          <a:xfrm flipH="1">
            <a:off x="5072559" y="1353292"/>
            <a:ext cx="1" cy="3551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214B35-9DF7-B243-9D78-D47A6CAA3C26}"/>
              </a:ext>
            </a:extLst>
          </p:cNvPr>
          <p:cNvCxnSpPr>
            <a:cxnSpLocks/>
            <a:stCxn id="99" idx="3"/>
            <a:endCxn id="90" idx="1"/>
          </p:cNvCxnSpPr>
          <p:nvPr/>
        </p:nvCxnSpPr>
        <p:spPr>
          <a:xfrm flipV="1">
            <a:off x="9555568" y="8216315"/>
            <a:ext cx="926919" cy="1831785"/>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20C216C-FB97-51A8-4366-438BAF2B505D}"/>
              </a:ext>
            </a:extLst>
          </p:cNvPr>
          <p:cNvCxnSpPr>
            <a:cxnSpLocks/>
            <a:endCxn id="15" idx="1"/>
          </p:cNvCxnSpPr>
          <p:nvPr/>
        </p:nvCxnSpPr>
        <p:spPr>
          <a:xfrm flipV="1">
            <a:off x="12882785" y="4429824"/>
            <a:ext cx="740060" cy="3786491"/>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5D5A050-BDF6-97D6-496D-0447AE4FC395}"/>
              </a:ext>
            </a:extLst>
          </p:cNvPr>
          <p:cNvCxnSpPr>
            <a:cxnSpLocks/>
            <a:endCxn id="6" idx="1"/>
          </p:cNvCxnSpPr>
          <p:nvPr/>
        </p:nvCxnSpPr>
        <p:spPr>
          <a:xfrm flipV="1">
            <a:off x="12882785" y="6313907"/>
            <a:ext cx="740060" cy="190240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B3E670B-FD68-9F02-6F51-72F6E3B98788}"/>
              </a:ext>
            </a:extLst>
          </p:cNvPr>
          <p:cNvCxnSpPr>
            <a:cxnSpLocks/>
            <a:endCxn id="7" idx="1"/>
          </p:cNvCxnSpPr>
          <p:nvPr/>
        </p:nvCxnSpPr>
        <p:spPr>
          <a:xfrm flipV="1">
            <a:off x="12882785" y="8190523"/>
            <a:ext cx="740059" cy="2579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A198AC90-49DC-00CE-8280-8C3CD78B6AFB}"/>
              </a:ext>
            </a:extLst>
          </p:cNvPr>
          <p:cNvCxnSpPr>
            <a:cxnSpLocks/>
            <a:stCxn id="99" idx="2"/>
            <a:endCxn id="103" idx="1"/>
          </p:cNvCxnSpPr>
          <p:nvPr/>
        </p:nvCxnSpPr>
        <p:spPr>
          <a:xfrm rot="16200000" flipH="1">
            <a:off x="10307111" y="8826453"/>
            <a:ext cx="1364043" cy="5267428"/>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9040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679212" y="660116"/>
            <a:ext cx="3396773" cy="8900915"/>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802856" y="660116"/>
            <a:ext cx="2423160"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3622847" y="3610826"/>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Order to cash</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3802856" y="1708418"/>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Concept to market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155268" y="3610827"/>
            <a:ext cx="242316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service costing strategy</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10552041" y="3610827"/>
            <a:ext cx="2423160" cy="1460092"/>
          </a:xfrm>
          <a:prstGeom prst="flowChartPredefinedProcess">
            <a:avLst/>
          </a:prstGeom>
          <a:solidFill>
            <a:schemeClr val="accent1"/>
          </a:solidFill>
          <a:ln w="19050">
            <a:solidFill>
              <a:schemeClr val="accent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Manage services pricing</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802854" y="3610827"/>
            <a:ext cx="242316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Introduce new services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55276" y="1708418"/>
            <a:ext cx="2423160"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Define service costing</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155268" y="5586845"/>
            <a:ext cx="242316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Maintain service costs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155268" y="7489254"/>
            <a:ext cx="242316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service costs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622846" y="9408001"/>
            <a:ext cx="2423160"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96" idx="1"/>
          </p:cNvCxnSpPr>
          <p:nvPr/>
        </p:nvCxnSpPr>
        <p:spPr>
          <a:xfrm>
            <a:off x="6226016" y="2438464"/>
            <a:ext cx="92926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C5426C8-43E9-CB6D-EC2F-B7AFDCB2FC19}"/>
              </a:ext>
            </a:extLst>
          </p:cNvPr>
          <p:cNvSpPr/>
          <p:nvPr/>
        </p:nvSpPr>
        <p:spPr bwMode="auto">
          <a:xfrm>
            <a:off x="13622847" y="5586844"/>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sp>
        <p:nvSpPr>
          <p:cNvPr id="9" name="Rectangle 8">
            <a:extLst>
              <a:ext uri="{FF2B5EF4-FFF2-40B4-BE49-F238E27FC236}">
                <a16:creationId xmlns:a16="http://schemas.microsoft.com/office/drawing/2014/main" id="{6E255E6D-0D49-CBAD-5038-54026D1CF7B3}"/>
              </a:ext>
            </a:extLst>
          </p:cNvPr>
          <p:cNvSpPr/>
          <p:nvPr/>
        </p:nvSpPr>
        <p:spPr bwMode="auto">
          <a:xfrm>
            <a:off x="13622847" y="7479732"/>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Record to report</a:t>
            </a:r>
          </a:p>
        </p:txBody>
      </p:sp>
      <p:sp>
        <p:nvSpPr>
          <p:cNvPr id="13" name="Rectangle 12">
            <a:extLst>
              <a:ext uri="{FF2B5EF4-FFF2-40B4-BE49-F238E27FC236}">
                <a16:creationId xmlns:a16="http://schemas.microsoft.com/office/drawing/2014/main" id="{29404F46-25C4-462C-0633-B52AD66AA140}"/>
              </a:ext>
            </a:extLst>
          </p:cNvPr>
          <p:cNvSpPr/>
          <p:nvPr/>
        </p:nvSpPr>
        <p:spPr bwMode="auto">
          <a:xfrm>
            <a:off x="3802854" y="7489254"/>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cxnSp>
        <p:nvCxnSpPr>
          <p:cNvPr id="19" name="Connector: Elbow 18">
            <a:extLst>
              <a:ext uri="{FF2B5EF4-FFF2-40B4-BE49-F238E27FC236}">
                <a16:creationId xmlns:a16="http://schemas.microsoft.com/office/drawing/2014/main" id="{465886A4-9EB3-D699-9E63-638E13DF332C}"/>
              </a:ext>
            </a:extLst>
          </p:cNvPr>
          <p:cNvCxnSpPr>
            <a:cxnSpLocks/>
            <a:stCxn id="13" idx="3"/>
            <a:endCxn id="99" idx="1"/>
          </p:cNvCxnSpPr>
          <p:nvPr/>
        </p:nvCxnSpPr>
        <p:spPr>
          <a:xfrm>
            <a:off x="6226014" y="8219300"/>
            <a:ext cx="92925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5E9715-E731-C440-F816-827772B2BC3E}"/>
              </a:ext>
            </a:extLst>
          </p:cNvPr>
          <p:cNvCxnSpPr>
            <a:cxnSpLocks/>
            <a:stCxn id="96" idx="2"/>
            <a:endCxn id="86" idx="0"/>
          </p:cNvCxnSpPr>
          <p:nvPr/>
        </p:nvCxnSpPr>
        <p:spPr>
          <a:xfrm flipH="1">
            <a:off x="8366848" y="3168510"/>
            <a:ext cx="8"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1C513A8-C212-26FF-B221-7003240EAA08}"/>
              </a:ext>
            </a:extLst>
          </p:cNvPr>
          <p:cNvCxnSpPr>
            <a:cxnSpLocks/>
            <a:stCxn id="84" idx="2"/>
            <a:endCxn id="92" idx="0"/>
          </p:cNvCxnSpPr>
          <p:nvPr/>
        </p:nvCxnSpPr>
        <p:spPr>
          <a:xfrm rot="5400000">
            <a:off x="4793277" y="3389667"/>
            <a:ext cx="442317" cy="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E8808F-6C8C-E9CD-337A-CA4E26F0F485}"/>
              </a:ext>
            </a:extLst>
          </p:cNvPr>
          <p:cNvCxnSpPr>
            <a:cxnSpLocks/>
            <a:stCxn id="92" idx="3"/>
            <a:endCxn id="86" idx="1"/>
          </p:cNvCxnSpPr>
          <p:nvPr/>
        </p:nvCxnSpPr>
        <p:spPr>
          <a:xfrm>
            <a:off x="6226014" y="4340873"/>
            <a:ext cx="92925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63182B-19C8-F7DD-A463-7F0C19A09C74}"/>
              </a:ext>
            </a:extLst>
          </p:cNvPr>
          <p:cNvCxnSpPr>
            <a:cxnSpLocks/>
            <a:endCxn id="90" idx="1"/>
          </p:cNvCxnSpPr>
          <p:nvPr/>
        </p:nvCxnSpPr>
        <p:spPr>
          <a:xfrm>
            <a:off x="9555568" y="4340872"/>
            <a:ext cx="996473"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035D5A-B666-0D62-41A2-C5B3B17DE6DA}"/>
              </a:ext>
            </a:extLst>
          </p:cNvPr>
          <p:cNvCxnSpPr>
            <a:cxnSpLocks/>
            <a:stCxn id="86" idx="2"/>
            <a:endCxn id="98" idx="0"/>
          </p:cNvCxnSpPr>
          <p:nvPr/>
        </p:nvCxnSpPr>
        <p:spPr>
          <a:xfrm>
            <a:off x="8366848" y="5070919"/>
            <a:ext cx="0" cy="5159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34A7A7-FF2D-A0CE-74FB-717888A51482}"/>
              </a:ext>
            </a:extLst>
          </p:cNvPr>
          <p:cNvCxnSpPr>
            <a:cxnSpLocks/>
            <a:stCxn id="98" idx="2"/>
            <a:endCxn id="99" idx="0"/>
          </p:cNvCxnSpPr>
          <p:nvPr/>
        </p:nvCxnSpPr>
        <p:spPr>
          <a:xfrm>
            <a:off x="8366848" y="7046937"/>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27C6B-E6EE-574A-439B-3B349D058DB3}"/>
              </a:ext>
            </a:extLst>
          </p:cNvPr>
          <p:cNvCxnSpPr>
            <a:cxnSpLocks/>
            <a:stCxn id="90" idx="0"/>
            <a:endCxn id="15" idx="0"/>
          </p:cNvCxnSpPr>
          <p:nvPr/>
        </p:nvCxnSpPr>
        <p:spPr>
          <a:xfrm rot="5400000" flipH="1" flipV="1">
            <a:off x="13299024" y="2075424"/>
            <a:ext cx="1" cy="3070806"/>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3C563FD-1E7A-F2C0-4571-EA8B4C2D94BF}"/>
              </a:ext>
            </a:extLst>
          </p:cNvPr>
          <p:cNvCxnSpPr>
            <a:cxnSpLocks/>
            <a:stCxn id="98" idx="3"/>
            <a:endCxn id="15" idx="1"/>
          </p:cNvCxnSpPr>
          <p:nvPr/>
        </p:nvCxnSpPr>
        <p:spPr>
          <a:xfrm flipV="1">
            <a:off x="9578428" y="4340872"/>
            <a:ext cx="4044419" cy="1976019"/>
          </a:xfrm>
          <a:prstGeom prst="bentConnector3">
            <a:avLst>
              <a:gd name="adj1" fmla="val 9119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8468D5F-B196-8E0F-7807-88CF62F08331}"/>
              </a:ext>
            </a:extLst>
          </p:cNvPr>
          <p:cNvCxnSpPr>
            <a:cxnSpLocks/>
            <a:stCxn id="98" idx="3"/>
            <a:endCxn id="7" idx="1"/>
          </p:cNvCxnSpPr>
          <p:nvPr/>
        </p:nvCxnSpPr>
        <p:spPr>
          <a:xfrm flipV="1">
            <a:off x="9578428" y="6316890"/>
            <a:ext cx="4044419"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D15407E-0C1D-140B-ECAA-A3F5018879D5}"/>
              </a:ext>
            </a:extLst>
          </p:cNvPr>
          <p:cNvCxnSpPr>
            <a:cxnSpLocks/>
            <a:stCxn id="99" idx="3"/>
            <a:endCxn id="9" idx="1"/>
          </p:cNvCxnSpPr>
          <p:nvPr/>
        </p:nvCxnSpPr>
        <p:spPr>
          <a:xfrm flipV="1">
            <a:off x="9578428" y="8209778"/>
            <a:ext cx="4044419" cy="95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AC3C1F1-542F-DB32-63ED-61B85340B5ED}"/>
              </a:ext>
            </a:extLst>
          </p:cNvPr>
          <p:cNvCxnSpPr>
            <a:stCxn id="15" idx="3"/>
            <a:endCxn id="9" idx="3"/>
          </p:cNvCxnSpPr>
          <p:nvPr/>
        </p:nvCxnSpPr>
        <p:spPr>
          <a:xfrm>
            <a:off x="16046007" y="4340872"/>
            <a:ext cx="12700" cy="386890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9135C77B-FFC3-FE79-6818-6D05E753EAB6}"/>
              </a:ext>
            </a:extLst>
          </p:cNvPr>
          <p:cNvCxnSpPr>
            <a:stCxn id="7" idx="3"/>
            <a:endCxn id="9" idx="3"/>
          </p:cNvCxnSpPr>
          <p:nvPr/>
        </p:nvCxnSpPr>
        <p:spPr>
          <a:xfrm>
            <a:off x="16046007" y="6316890"/>
            <a:ext cx="12700" cy="189288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1C002AD-85E7-04A1-3C19-F15FEC0A4DB7}"/>
              </a:ext>
            </a:extLst>
          </p:cNvPr>
          <p:cNvCxnSpPr>
            <a:stCxn id="9" idx="2"/>
            <a:endCxn id="103" idx="0"/>
          </p:cNvCxnSpPr>
          <p:nvPr/>
        </p:nvCxnSpPr>
        <p:spPr>
          <a:xfrm flipH="1">
            <a:off x="14834426" y="8939824"/>
            <a:ext cx="1" cy="46817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D53CEBD-4956-60E6-55D3-619A1E2FCC73}"/>
              </a:ext>
            </a:extLst>
          </p:cNvPr>
          <p:cNvCxnSpPr>
            <a:cxnSpLocks/>
            <a:stCxn id="14" idx="2"/>
            <a:endCxn id="84" idx="0"/>
          </p:cNvCxnSpPr>
          <p:nvPr/>
        </p:nvCxnSpPr>
        <p:spPr>
          <a:xfrm>
            <a:off x="5014436" y="1353292"/>
            <a:ext cx="0" cy="3551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342190DE-1D8E-D74A-78B6-E2BD4A979D82}"/>
              </a:ext>
            </a:extLst>
          </p:cNvPr>
          <p:cNvCxnSpPr>
            <a:cxnSpLocks/>
            <a:stCxn id="14" idx="1"/>
            <a:endCxn id="13" idx="1"/>
          </p:cNvCxnSpPr>
          <p:nvPr/>
        </p:nvCxnSpPr>
        <p:spPr>
          <a:xfrm rot="10800000" flipV="1">
            <a:off x="3802854" y="1006704"/>
            <a:ext cx="2" cy="7212596"/>
          </a:xfrm>
          <a:prstGeom prst="bentConnector3">
            <a:avLst>
              <a:gd name="adj1" fmla="val 1143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4918A8ED-D298-E5C0-3931-C87721364EAF}"/>
              </a:ext>
            </a:extLst>
          </p:cNvPr>
          <p:cNvSpPr/>
          <p:nvPr/>
        </p:nvSpPr>
        <p:spPr bwMode="auto">
          <a:xfrm>
            <a:off x="13622846" y="1634808"/>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Service to cash</a:t>
            </a:r>
          </a:p>
        </p:txBody>
      </p:sp>
      <p:cxnSp>
        <p:nvCxnSpPr>
          <p:cNvPr id="48" name="Connector: Elbow 47">
            <a:extLst>
              <a:ext uri="{FF2B5EF4-FFF2-40B4-BE49-F238E27FC236}">
                <a16:creationId xmlns:a16="http://schemas.microsoft.com/office/drawing/2014/main" id="{F7A204D3-B86F-DF9C-549D-8A9619D36808}"/>
              </a:ext>
            </a:extLst>
          </p:cNvPr>
          <p:cNvCxnSpPr>
            <a:cxnSpLocks/>
            <a:stCxn id="90" idx="0"/>
            <a:endCxn id="47" idx="1"/>
          </p:cNvCxnSpPr>
          <p:nvPr/>
        </p:nvCxnSpPr>
        <p:spPr>
          <a:xfrm rot="5400000" flipH="1" flipV="1">
            <a:off x="12070247" y="2058229"/>
            <a:ext cx="1245973" cy="185922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F9A1DF59-A5D3-4ECD-28CA-E17B5EBA30C5}"/>
              </a:ext>
            </a:extLst>
          </p:cNvPr>
          <p:cNvCxnSpPr>
            <a:cxnSpLocks/>
            <a:stCxn id="47" idx="3"/>
            <a:endCxn id="9" idx="3"/>
          </p:cNvCxnSpPr>
          <p:nvPr/>
        </p:nvCxnSpPr>
        <p:spPr>
          <a:xfrm>
            <a:off x="16046006" y="2364854"/>
            <a:ext cx="1" cy="5844924"/>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A09FAD1-54EE-D662-FB9B-70B8EAF68CFA}"/>
              </a:ext>
            </a:extLst>
          </p:cNvPr>
          <p:cNvGraphicFramePr/>
          <p:nvPr>
            <p:extLst>
              <p:ext uri="{D42A27DB-BD31-4B8C-83A1-F6EECF244321}">
                <p14:modId xmlns:p14="http://schemas.microsoft.com/office/powerpoint/2010/main" val="3651613777"/>
              </p:ext>
            </p:extLst>
          </p:nvPr>
        </p:nvGraphicFramePr>
        <p:xfrm>
          <a:off x="3048000" y="50800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5371BFD-E32F-E79F-37EA-CB7A441E3D99}"/>
              </a:ext>
            </a:extLst>
          </p:cNvPr>
          <p:cNvSpPr/>
          <p:nvPr/>
        </p:nvSpPr>
        <p:spPr bwMode="auto">
          <a:xfrm>
            <a:off x="5684520" y="4084320"/>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Fixed</a:t>
            </a:r>
          </a:p>
        </p:txBody>
      </p:sp>
      <p:sp>
        <p:nvSpPr>
          <p:cNvPr id="4" name="Rectangle 3">
            <a:extLst>
              <a:ext uri="{FF2B5EF4-FFF2-40B4-BE49-F238E27FC236}">
                <a16:creationId xmlns:a16="http://schemas.microsoft.com/office/drawing/2014/main" id="{25B0D828-E4EB-43EE-095B-0F8152E41122}"/>
              </a:ext>
            </a:extLst>
          </p:cNvPr>
          <p:cNvSpPr/>
          <p:nvPr/>
        </p:nvSpPr>
        <p:spPr bwMode="auto">
          <a:xfrm>
            <a:off x="9418322" y="4084320"/>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Variable</a:t>
            </a:r>
          </a:p>
        </p:txBody>
      </p:sp>
      <p:sp>
        <p:nvSpPr>
          <p:cNvPr id="5" name="Rectangle 4">
            <a:extLst>
              <a:ext uri="{FF2B5EF4-FFF2-40B4-BE49-F238E27FC236}">
                <a16:creationId xmlns:a16="http://schemas.microsoft.com/office/drawing/2014/main" id="{20C8D815-9AE4-1BC0-7854-C81BA8F43762}"/>
              </a:ext>
            </a:extLst>
          </p:cNvPr>
          <p:cNvSpPr/>
          <p:nvPr/>
        </p:nvSpPr>
        <p:spPr bwMode="auto">
          <a:xfrm rot="16200000">
            <a:off x="2941320" y="6769099"/>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Direct</a:t>
            </a:r>
          </a:p>
        </p:txBody>
      </p:sp>
      <p:sp>
        <p:nvSpPr>
          <p:cNvPr id="6" name="Rectangle 5">
            <a:extLst>
              <a:ext uri="{FF2B5EF4-FFF2-40B4-BE49-F238E27FC236}">
                <a16:creationId xmlns:a16="http://schemas.microsoft.com/office/drawing/2014/main" id="{B53A4D97-91AF-1B81-CBC7-322D30A65987}"/>
              </a:ext>
            </a:extLst>
          </p:cNvPr>
          <p:cNvSpPr/>
          <p:nvPr/>
        </p:nvSpPr>
        <p:spPr bwMode="auto">
          <a:xfrm rot="16200000">
            <a:off x="2941320" y="10736582"/>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Indirect</a:t>
            </a:r>
          </a:p>
        </p:txBody>
      </p:sp>
    </p:spTree>
    <p:extLst>
      <p:ext uri="{BB962C8B-B14F-4D97-AF65-F5344CB8AC3E}">
        <p14:creationId xmlns:p14="http://schemas.microsoft.com/office/powerpoint/2010/main" val="12560095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4653279" y="3638829"/>
            <a:ext cx="8920867" cy="10826400"/>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268382" y="1430215"/>
            <a:ext cx="2407634" cy="731249"/>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4572597" y="1691135"/>
            <a:ext cx="2432045"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Product and service lifecycle management</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1268381" y="2615569"/>
            <a:ext cx="240763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Concept to market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4973616" y="637628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Generate offering ideas and concepts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1268381" y="4470050"/>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Categorize services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973624" y="4473873"/>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Introduce new services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918214" y="637628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Assess offering feasibility and viability</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0862812" y="637628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offering requirements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4973616" y="84974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Prototype and test offerings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572597" y="15649824"/>
            <a:ext cx="2432045" cy="68663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sp>
        <p:nvSpPr>
          <p:cNvPr id="9" name="Rectangle 8">
            <a:extLst>
              <a:ext uri="{FF2B5EF4-FFF2-40B4-BE49-F238E27FC236}">
                <a16:creationId xmlns:a16="http://schemas.microsoft.com/office/drawing/2014/main" id="{6E255E6D-0D49-CBAD-5038-54026D1CF7B3}"/>
              </a:ext>
            </a:extLst>
          </p:cNvPr>
          <p:cNvSpPr/>
          <p:nvPr/>
        </p:nvSpPr>
        <p:spPr bwMode="auto">
          <a:xfrm>
            <a:off x="14572597" y="12175359"/>
            <a:ext cx="2432045"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Prospect to quote</a:t>
            </a:r>
          </a:p>
        </p:txBody>
      </p:sp>
      <p:sp>
        <p:nvSpPr>
          <p:cNvPr id="11" name="Rectangle 10">
            <a:extLst>
              <a:ext uri="{FF2B5EF4-FFF2-40B4-BE49-F238E27FC236}">
                <a16:creationId xmlns:a16="http://schemas.microsoft.com/office/drawing/2014/main" id="{965930DA-9A50-4DA3-7404-8942AA605519}"/>
              </a:ext>
            </a:extLst>
          </p:cNvPr>
          <p:cNvSpPr/>
          <p:nvPr/>
        </p:nvSpPr>
        <p:spPr bwMode="auto">
          <a:xfrm>
            <a:off x="1283357" y="7508681"/>
            <a:ext cx="2392659"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13" name="Rectangle 12">
            <a:extLst>
              <a:ext uri="{FF2B5EF4-FFF2-40B4-BE49-F238E27FC236}">
                <a16:creationId xmlns:a16="http://schemas.microsoft.com/office/drawing/2014/main" id="{29404F46-25C4-462C-0633-B52AD66AA140}"/>
              </a:ext>
            </a:extLst>
          </p:cNvPr>
          <p:cNvSpPr/>
          <p:nvPr/>
        </p:nvSpPr>
        <p:spPr bwMode="auto">
          <a:xfrm>
            <a:off x="1283357" y="9411090"/>
            <a:ext cx="2392659"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cxnSp>
        <p:nvCxnSpPr>
          <p:cNvPr id="17" name="Connector: Elbow 16">
            <a:extLst>
              <a:ext uri="{FF2B5EF4-FFF2-40B4-BE49-F238E27FC236}">
                <a16:creationId xmlns:a16="http://schemas.microsoft.com/office/drawing/2014/main" id="{2761609E-121D-10C8-4821-D738B8D03E7E}"/>
              </a:ext>
            </a:extLst>
          </p:cNvPr>
          <p:cNvCxnSpPr>
            <a:cxnSpLocks/>
            <a:stCxn id="11" idx="3"/>
            <a:endCxn id="99" idx="1"/>
          </p:cNvCxnSpPr>
          <p:nvPr/>
        </p:nvCxnSpPr>
        <p:spPr>
          <a:xfrm>
            <a:off x="3676016" y="8238727"/>
            <a:ext cx="1297600" cy="98880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65886A4-9EB3-D699-9E63-638E13DF332C}"/>
              </a:ext>
            </a:extLst>
          </p:cNvPr>
          <p:cNvCxnSpPr>
            <a:cxnSpLocks/>
            <a:stCxn id="13" idx="3"/>
            <a:endCxn id="99" idx="1"/>
          </p:cNvCxnSpPr>
          <p:nvPr/>
        </p:nvCxnSpPr>
        <p:spPr>
          <a:xfrm flipV="1">
            <a:off x="3676016" y="9227533"/>
            <a:ext cx="1297600" cy="91360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5E9715-E731-C440-F816-827772B2BC3E}"/>
              </a:ext>
            </a:extLst>
          </p:cNvPr>
          <p:cNvCxnSpPr>
            <a:cxnSpLocks/>
            <a:stCxn id="96" idx="2"/>
            <a:endCxn id="86" idx="0"/>
          </p:cNvCxnSpPr>
          <p:nvPr/>
        </p:nvCxnSpPr>
        <p:spPr>
          <a:xfrm flipH="1">
            <a:off x="6173766" y="5933965"/>
            <a:ext cx="4"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1C513A8-C212-26FF-B221-7003240EAA08}"/>
              </a:ext>
            </a:extLst>
          </p:cNvPr>
          <p:cNvCxnSpPr>
            <a:cxnSpLocks/>
            <a:stCxn id="84" idx="2"/>
            <a:endCxn id="92" idx="0"/>
          </p:cNvCxnSpPr>
          <p:nvPr/>
        </p:nvCxnSpPr>
        <p:spPr>
          <a:xfrm>
            <a:off x="2472199" y="4075661"/>
            <a:ext cx="12205" cy="39438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E8808F-6C8C-E9CD-337A-CA4E26F0F485}"/>
              </a:ext>
            </a:extLst>
          </p:cNvPr>
          <p:cNvCxnSpPr>
            <a:cxnSpLocks/>
            <a:stCxn id="92" idx="3"/>
            <a:endCxn id="96" idx="1"/>
          </p:cNvCxnSpPr>
          <p:nvPr/>
        </p:nvCxnSpPr>
        <p:spPr>
          <a:xfrm>
            <a:off x="3700427" y="5200096"/>
            <a:ext cx="1273197" cy="382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035D5A-B666-0D62-41A2-C5B3B17DE6DA}"/>
              </a:ext>
            </a:extLst>
          </p:cNvPr>
          <p:cNvCxnSpPr>
            <a:cxnSpLocks/>
            <a:endCxn id="97" idx="1"/>
          </p:cNvCxnSpPr>
          <p:nvPr/>
        </p:nvCxnSpPr>
        <p:spPr>
          <a:xfrm>
            <a:off x="7396096" y="7106328"/>
            <a:ext cx="522118"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0BD3C9B-6B7E-8E93-B349-9287A29EE634}"/>
              </a:ext>
            </a:extLst>
          </p:cNvPr>
          <p:cNvCxnSpPr>
            <a:cxnSpLocks/>
            <a:endCxn id="98" idx="1"/>
          </p:cNvCxnSpPr>
          <p:nvPr/>
        </p:nvCxnSpPr>
        <p:spPr>
          <a:xfrm>
            <a:off x="10316389" y="7106328"/>
            <a:ext cx="546423"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34A7A7-FF2D-A0CE-74FB-717888A51482}"/>
              </a:ext>
            </a:extLst>
          </p:cNvPr>
          <p:cNvCxnSpPr>
            <a:cxnSpLocks/>
            <a:stCxn id="98" idx="2"/>
            <a:endCxn id="99" idx="0"/>
          </p:cNvCxnSpPr>
          <p:nvPr/>
        </p:nvCxnSpPr>
        <p:spPr>
          <a:xfrm rot="5400000">
            <a:off x="8787808" y="5222332"/>
            <a:ext cx="661113" cy="588919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1C002AD-85E7-04A1-3C19-F15FEC0A4DB7}"/>
              </a:ext>
            </a:extLst>
          </p:cNvPr>
          <p:cNvCxnSpPr>
            <a:cxnSpLocks/>
            <a:stCxn id="9" idx="2"/>
            <a:endCxn id="82" idx="0"/>
          </p:cNvCxnSpPr>
          <p:nvPr/>
        </p:nvCxnSpPr>
        <p:spPr>
          <a:xfrm>
            <a:off x="15788620" y="13635451"/>
            <a:ext cx="0" cy="27714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D53CEBD-4956-60E6-55D3-619A1E2FCC73}"/>
              </a:ext>
            </a:extLst>
          </p:cNvPr>
          <p:cNvCxnSpPr>
            <a:cxnSpLocks/>
            <a:stCxn id="14" idx="2"/>
            <a:endCxn id="84" idx="0"/>
          </p:cNvCxnSpPr>
          <p:nvPr/>
        </p:nvCxnSpPr>
        <p:spPr>
          <a:xfrm>
            <a:off x="2472199" y="2161464"/>
            <a:ext cx="0" cy="45410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25C7E364-CA90-86A1-FD0D-2C7A3FAC2EE5}"/>
              </a:ext>
            </a:extLst>
          </p:cNvPr>
          <p:cNvCxnSpPr>
            <a:cxnSpLocks/>
            <a:stCxn id="14" idx="1"/>
            <a:endCxn id="11" idx="1"/>
          </p:cNvCxnSpPr>
          <p:nvPr/>
        </p:nvCxnSpPr>
        <p:spPr>
          <a:xfrm rot="10800000" flipH="1" flipV="1">
            <a:off x="1268381" y="1795839"/>
            <a:ext cx="14975" cy="6442887"/>
          </a:xfrm>
          <a:prstGeom prst="bentConnector3">
            <a:avLst>
              <a:gd name="adj1" fmla="val -152654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342190DE-1D8E-D74A-78B6-E2BD4A979D82}"/>
              </a:ext>
            </a:extLst>
          </p:cNvPr>
          <p:cNvCxnSpPr>
            <a:cxnSpLocks/>
            <a:stCxn id="14" idx="1"/>
            <a:endCxn id="13" idx="1"/>
          </p:cNvCxnSpPr>
          <p:nvPr/>
        </p:nvCxnSpPr>
        <p:spPr>
          <a:xfrm rot="10800000" flipH="1" flipV="1">
            <a:off x="1268381" y="1795840"/>
            <a:ext cx="14975" cy="8345296"/>
          </a:xfrm>
          <a:prstGeom prst="bentConnector3">
            <a:avLst>
              <a:gd name="adj1" fmla="val -152654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50BA2F4C-833B-C8B1-FB7F-139C130A4F60}"/>
              </a:ext>
            </a:extLst>
          </p:cNvPr>
          <p:cNvSpPr/>
          <p:nvPr/>
        </p:nvSpPr>
        <p:spPr bwMode="auto">
          <a:xfrm>
            <a:off x="5053099" y="105378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Ensure regulatory compliance of offerings</a:t>
            </a:r>
          </a:p>
        </p:txBody>
      </p:sp>
      <p:sp>
        <p:nvSpPr>
          <p:cNvPr id="4" name="Flowchart: Predefined Process 3">
            <a:extLst>
              <a:ext uri="{FF2B5EF4-FFF2-40B4-BE49-F238E27FC236}">
                <a16:creationId xmlns:a16="http://schemas.microsoft.com/office/drawing/2014/main" id="{3F81B67F-E34F-CA7D-68ED-7F545DC57DA3}"/>
              </a:ext>
            </a:extLst>
          </p:cNvPr>
          <p:cNvSpPr/>
          <p:nvPr/>
        </p:nvSpPr>
        <p:spPr bwMode="auto">
          <a:xfrm>
            <a:off x="7880863" y="105378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Secure final offering design approval</a:t>
            </a:r>
          </a:p>
        </p:txBody>
      </p:sp>
      <p:sp>
        <p:nvSpPr>
          <p:cNvPr id="5" name="Flowchart: Predefined Process 4">
            <a:extLst>
              <a:ext uri="{FF2B5EF4-FFF2-40B4-BE49-F238E27FC236}">
                <a16:creationId xmlns:a16="http://schemas.microsoft.com/office/drawing/2014/main" id="{75732233-C734-EC72-FD0A-905E685AE30B}"/>
              </a:ext>
            </a:extLst>
          </p:cNvPr>
          <p:cNvSpPr/>
          <p:nvPr/>
        </p:nvSpPr>
        <p:spPr bwMode="auto">
          <a:xfrm>
            <a:off x="5035576" y="1258777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Prepare offerings for launch</a:t>
            </a:r>
          </a:p>
        </p:txBody>
      </p:sp>
      <p:sp>
        <p:nvSpPr>
          <p:cNvPr id="10" name="Flowchart: Predefined Process 9">
            <a:extLst>
              <a:ext uri="{FF2B5EF4-FFF2-40B4-BE49-F238E27FC236}">
                <a16:creationId xmlns:a16="http://schemas.microsoft.com/office/drawing/2014/main" id="{362B6BDD-1272-CAD4-6AC2-20053308DA2B}"/>
              </a:ext>
            </a:extLst>
          </p:cNvPr>
          <p:cNvSpPr/>
          <p:nvPr/>
        </p:nvSpPr>
        <p:spPr bwMode="auto">
          <a:xfrm>
            <a:off x="8042327" y="1259561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Release offerings to market</a:t>
            </a:r>
          </a:p>
        </p:txBody>
      </p:sp>
      <p:sp>
        <p:nvSpPr>
          <p:cNvPr id="16" name="Flowchart: Predefined Process 15">
            <a:extLst>
              <a:ext uri="{FF2B5EF4-FFF2-40B4-BE49-F238E27FC236}">
                <a16:creationId xmlns:a16="http://schemas.microsoft.com/office/drawing/2014/main" id="{9CAC69AA-5EEB-02CC-5D0B-7914A718C015}"/>
              </a:ext>
            </a:extLst>
          </p:cNvPr>
          <p:cNvSpPr/>
          <p:nvPr/>
        </p:nvSpPr>
        <p:spPr bwMode="auto">
          <a:xfrm>
            <a:off x="10805798" y="1261882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Evaluate and monitor offering performance</a:t>
            </a:r>
          </a:p>
        </p:txBody>
      </p:sp>
      <p:sp>
        <p:nvSpPr>
          <p:cNvPr id="82" name="Flowchart: Predefined Process 81">
            <a:extLst>
              <a:ext uri="{FF2B5EF4-FFF2-40B4-BE49-F238E27FC236}">
                <a16:creationId xmlns:a16="http://schemas.microsoft.com/office/drawing/2014/main" id="{F63BB3FD-D683-E0D2-600C-D9C302383347}"/>
              </a:ext>
            </a:extLst>
          </p:cNvPr>
          <p:cNvSpPr/>
          <p:nvPr/>
        </p:nvSpPr>
        <p:spPr bwMode="auto">
          <a:xfrm>
            <a:off x="14572597" y="13912591"/>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Run marketing campaigns</a:t>
            </a:r>
          </a:p>
        </p:txBody>
      </p:sp>
      <p:cxnSp>
        <p:nvCxnSpPr>
          <p:cNvPr id="101" name="Straight Arrow Connector 100">
            <a:extLst>
              <a:ext uri="{FF2B5EF4-FFF2-40B4-BE49-F238E27FC236}">
                <a16:creationId xmlns:a16="http://schemas.microsoft.com/office/drawing/2014/main" id="{378443D7-D070-6141-679F-53C7AA6E7111}"/>
              </a:ext>
            </a:extLst>
          </p:cNvPr>
          <p:cNvCxnSpPr>
            <a:cxnSpLocks/>
            <a:stCxn id="99" idx="3"/>
            <a:endCxn id="2" idx="1"/>
          </p:cNvCxnSpPr>
          <p:nvPr/>
        </p:nvCxnSpPr>
        <p:spPr>
          <a:xfrm>
            <a:off x="7373916" y="9227533"/>
            <a:ext cx="54961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71BD22A5-3F65-5D4F-6E0A-656FE81BFC37}"/>
              </a:ext>
            </a:extLst>
          </p:cNvPr>
          <p:cNvCxnSpPr>
            <a:cxnSpLocks/>
            <a:stCxn id="2" idx="2"/>
            <a:endCxn id="3" idx="0"/>
          </p:cNvCxnSpPr>
          <p:nvPr/>
        </p:nvCxnSpPr>
        <p:spPr>
          <a:xfrm rot="5400000">
            <a:off x="7498450" y="8712379"/>
            <a:ext cx="580308" cy="307070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B9B7EE5D-DCBC-B90F-A47F-DF4083E22F8E}"/>
              </a:ext>
            </a:extLst>
          </p:cNvPr>
          <p:cNvCxnSpPr>
            <a:cxnSpLocks/>
            <a:stCxn id="131" idx="2"/>
            <a:endCxn id="5" idx="0"/>
          </p:cNvCxnSpPr>
          <p:nvPr/>
        </p:nvCxnSpPr>
        <p:spPr>
          <a:xfrm rot="5400000">
            <a:off x="8755656" y="9477884"/>
            <a:ext cx="589963" cy="562982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1" name="Diamond 130">
            <a:extLst>
              <a:ext uri="{FF2B5EF4-FFF2-40B4-BE49-F238E27FC236}">
                <a16:creationId xmlns:a16="http://schemas.microsoft.com/office/drawing/2014/main" id="{4C4EB281-7658-FE4A-D0C4-5EC0B642BED8}"/>
              </a:ext>
            </a:extLst>
          </p:cNvPr>
          <p:cNvSpPr/>
          <p:nvPr/>
        </p:nvSpPr>
        <p:spPr bwMode="auto">
          <a:xfrm>
            <a:off x="10505755" y="10537723"/>
            <a:ext cx="2719583" cy="1460090"/>
          </a:xfrm>
          <a:prstGeom prst="diamond">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solidFill>
                  <a:schemeClr val="tx1"/>
                </a:solidFill>
                <a:ea typeface="Segoe UI" pitchFamily="34" charset="0"/>
                <a:cs typeface="Segoe UI" pitchFamily="34" charset="0"/>
              </a:rPr>
              <a:t>Is Approved?</a:t>
            </a:r>
          </a:p>
        </p:txBody>
      </p:sp>
      <p:cxnSp>
        <p:nvCxnSpPr>
          <p:cNvPr id="137" name="Straight Arrow Connector 136">
            <a:extLst>
              <a:ext uri="{FF2B5EF4-FFF2-40B4-BE49-F238E27FC236}">
                <a16:creationId xmlns:a16="http://schemas.microsoft.com/office/drawing/2014/main" id="{40F475BE-8C6B-4660-8C49-789DA9B408B1}"/>
              </a:ext>
            </a:extLst>
          </p:cNvPr>
          <p:cNvCxnSpPr>
            <a:cxnSpLocks/>
            <a:stCxn id="131" idx="0"/>
            <a:endCxn id="2" idx="3"/>
          </p:cNvCxnSpPr>
          <p:nvPr/>
        </p:nvCxnSpPr>
        <p:spPr>
          <a:xfrm rot="16200000" flipV="1">
            <a:off x="10639872" y="9312048"/>
            <a:ext cx="1310190" cy="1141160"/>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859C787-55D5-2412-38EB-42B568135824}"/>
              </a:ext>
            </a:extLst>
          </p:cNvPr>
          <p:cNvCxnSpPr>
            <a:cxnSpLocks/>
            <a:stCxn id="5" idx="3"/>
            <a:endCxn id="10" idx="1"/>
          </p:cNvCxnSpPr>
          <p:nvPr/>
        </p:nvCxnSpPr>
        <p:spPr>
          <a:xfrm>
            <a:off x="7435876" y="13317822"/>
            <a:ext cx="606451" cy="783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05B96AC7-DC3A-ABAF-8588-F83AA61D7778}"/>
              </a:ext>
            </a:extLst>
          </p:cNvPr>
          <p:cNvCxnSpPr>
            <a:cxnSpLocks/>
            <a:endCxn id="16" idx="1"/>
          </p:cNvCxnSpPr>
          <p:nvPr/>
        </p:nvCxnSpPr>
        <p:spPr>
          <a:xfrm flipV="1">
            <a:off x="10474372" y="13348867"/>
            <a:ext cx="331426" cy="382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4" name="Flowchart: Predefined Process 153">
            <a:extLst>
              <a:ext uri="{FF2B5EF4-FFF2-40B4-BE49-F238E27FC236}">
                <a16:creationId xmlns:a16="http://schemas.microsoft.com/office/drawing/2014/main" id="{5677D6A6-6721-0A01-1E14-FD728FEBEFB2}"/>
              </a:ext>
            </a:extLst>
          </p:cNvPr>
          <p:cNvSpPr/>
          <p:nvPr/>
        </p:nvSpPr>
        <p:spPr bwMode="auto">
          <a:xfrm>
            <a:off x="14572597" y="3428367"/>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Maintain product data</a:t>
            </a:r>
          </a:p>
        </p:txBody>
      </p:sp>
      <p:sp>
        <p:nvSpPr>
          <p:cNvPr id="156" name="Flowchart: Predefined Process 155">
            <a:extLst>
              <a:ext uri="{FF2B5EF4-FFF2-40B4-BE49-F238E27FC236}">
                <a16:creationId xmlns:a16="http://schemas.microsoft.com/office/drawing/2014/main" id="{4C890CB0-0C82-6323-5956-90A7C655BC29}"/>
              </a:ext>
            </a:extLst>
          </p:cNvPr>
          <p:cNvSpPr/>
          <p:nvPr/>
        </p:nvSpPr>
        <p:spPr bwMode="auto">
          <a:xfrm>
            <a:off x="14572597" y="5226431"/>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Define service costing</a:t>
            </a:r>
          </a:p>
        </p:txBody>
      </p:sp>
      <p:sp>
        <p:nvSpPr>
          <p:cNvPr id="157" name="Flowchart: Predefined Process 156">
            <a:extLst>
              <a:ext uri="{FF2B5EF4-FFF2-40B4-BE49-F238E27FC236}">
                <a16:creationId xmlns:a16="http://schemas.microsoft.com/office/drawing/2014/main" id="{1460B674-E724-3A0F-31EF-BBAA991E02FF}"/>
              </a:ext>
            </a:extLst>
          </p:cNvPr>
          <p:cNvSpPr/>
          <p:nvPr/>
        </p:nvSpPr>
        <p:spPr bwMode="auto">
          <a:xfrm>
            <a:off x="14572597" y="6963663"/>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Define product pricing</a:t>
            </a:r>
          </a:p>
        </p:txBody>
      </p:sp>
      <p:cxnSp>
        <p:nvCxnSpPr>
          <p:cNvPr id="159" name="Connector: Elbow 158">
            <a:extLst>
              <a:ext uri="{FF2B5EF4-FFF2-40B4-BE49-F238E27FC236}">
                <a16:creationId xmlns:a16="http://schemas.microsoft.com/office/drawing/2014/main" id="{93CA4FB1-BB3A-46B4-35ED-EF65ACCBE6EB}"/>
              </a:ext>
            </a:extLst>
          </p:cNvPr>
          <p:cNvCxnSpPr>
            <a:stCxn id="98" idx="3"/>
            <a:endCxn id="154" idx="1"/>
          </p:cNvCxnSpPr>
          <p:nvPr/>
        </p:nvCxnSpPr>
        <p:spPr>
          <a:xfrm flipV="1">
            <a:off x="13263112" y="4158413"/>
            <a:ext cx="1309485" cy="294791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26870815-245C-B471-05ED-C874BBC1D2B1}"/>
              </a:ext>
            </a:extLst>
          </p:cNvPr>
          <p:cNvSpPr/>
          <p:nvPr/>
        </p:nvSpPr>
        <p:spPr bwMode="auto">
          <a:xfrm>
            <a:off x="14572597" y="8700895"/>
            <a:ext cx="2432045"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cxnSp>
        <p:nvCxnSpPr>
          <p:cNvPr id="210" name="Straight Arrow Connector 209">
            <a:extLst>
              <a:ext uri="{FF2B5EF4-FFF2-40B4-BE49-F238E27FC236}">
                <a16:creationId xmlns:a16="http://schemas.microsoft.com/office/drawing/2014/main" id="{6AD2F52D-98EA-FE24-B1B2-A2F97946C5F2}"/>
              </a:ext>
            </a:extLst>
          </p:cNvPr>
          <p:cNvCxnSpPr>
            <a:cxnSpLocks/>
            <a:stCxn id="209" idx="2"/>
            <a:endCxn id="211" idx="0"/>
          </p:cNvCxnSpPr>
          <p:nvPr/>
        </p:nvCxnSpPr>
        <p:spPr>
          <a:xfrm>
            <a:off x="15788620" y="10160987"/>
            <a:ext cx="0" cy="27714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Flowchart: Predefined Process 210">
            <a:extLst>
              <a:ext uri="{FF2B5EF4-FFF2-40B4-BE49-F238E27FC236}">
                <a16:creationId xmlns:a16="http://schemas.microsoft.com/office/drawing/2014/main" id="{041B76B5-2B28-BE36-AEDA-E33C79CBD009}"/>
              </a:ext>
            </a:extLst>
          </p:cNvPr>
          <p:cNvSpPr/>
          <p:nvPr/>
        </p:nvSpPr>
        <p:spPr bwMode="auto">
          <a:xfrm>
            <a:off x="14572597" y="10438127"/>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Manage vendor relationships</a:t>
            </a:r>
          </a:p>
        </p:txBody>
      </p:sp>
      <p:cxnSp>
        <p:nvCxnSpPr>
          <p:cNvPr id="242" name="Connector: Elbow 241">
            <a:extLst>
              <a:ext uri="{FF2B5EF4-FFF2-40B4-BE49-F238E27FC236}">
                <a16:creationId xmlns:a16="http://schemas.microsoft.com/office/drawing/2014/main" id="{BB8B3043-C59A-D5EF-FCFF-E8396E33EFF3}"/>
              </a:ext>
            </a:extLst>
          </p:cNvPr>
          <p:cNvCxnSpPr>
            <a:cxnSpLocks/>
            <a:endCxn id="156" idx="1"/>
          </p:cNvCxnSpPr>
          <p:nvPr/>
        </p:nvCxnSpPr>
        <p:spPr>
          <a:xfrm flipV="1">
            <a:off x="10356027" y="5956477"/>
            <a:ext cx="4216570" cy="3075983"/>
          </a:xfrm>
          <a:prstGeom prst="bentConnector3">
            <a:avLst>
              <a:gd name="adj1" fmla="val 8433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B3220A15-194D-EDCA-2567-559BAA2A8F30}"/>
              </a:ext>
            </a:extLst>
          </p:cNvPr>
          <p:cNvCxnSpPr>
            <a:cxnSpLocks/>
          </p:cNvCxnSpPr>
          <p:nvPr/>
        </p:nvCxnSpPr>
        <p:spPr>
          <a:xfrm>
            <a:off x="10356027" y="9032460"/>
            <a:ext cx="4216570" cy="3695988"/>
          </a:xfrm>
          <a:prstGeom prst="bentConnector3">
            <a:avLst>
              <a:gd name="adj1" fmla="val 8436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2438B7F5-E2E8-35E3-2350-8D928DF9CB11}"/>
              </a:ext>
            </a:extLst>
          </p:cNvPr>
          <p:cNvCxnSpPr>
            <a:cxnSpLocks/>
          </p:cNvCxnSpPr>
          <p:nvPr/>
        </p:nvCxnSpPr>
        <p:spPr>
          <a:xfrm flipV="1">
            <a:off x="10323829" y="7693709"/>
            <a:ext cx="4288155" cy="1338752"/>
          </a:xfrm>
          <a:prstGeom prst="bentConnector3">
            <a:avLst>
              <a:gd name="adj1" fmla="val 8376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465CB569-20BD-5112-C991-73776C4F150A}"/>
              </a:ext>
            </a:extLst>
          </p:cNvPr>
          <p:cNvCxnSpPr>
            <a:cxnSpLocks/>
            <a:stCxn id="10" idx="2"/>
            <a:endCxn id="82" idx="1"/>
          </p:cNvCxnSpPr>
          <p:nvPr/>
        </p:nvCxnSpPr>
        <p:spPr>
          <a:xfrm rot="16200000" flipH="1">
            <a:off x="11614071" y="11684111"/>
            <a:ext cx="586932" cy="5330120"/>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37863D0E-71CE-50E7-0075-3448E20CDAFF}"/>
              </a:ext>
            </a:extLst>
          </p:cNvPr>
          <p:cNvCxnSpPr>
            <a:cxnSpLocks/>
            <a:stCxn id="16" idx="2"/>
            <a:endCxn id="103" idx="1"/>
          </p:cNvCxnSpPr>
          <p:nvPr/>
        </p:nvCxnSpPr>
        <p:spPr>
          <a:xfrm rot="16200000" flipH="1">
            <a:off x="12332158" y="13752702"/>
            <a:ext cx="1914229" cy="2566649"/>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Connector: Elbow 258">
            <a:extLst>
              <a:ext uri="{FF2B5EF4-FFF2-40B4-BE49-F238E27FC236}">
                <a16:creationId xmlns:a16="http://schemas.microsoft.com/office/drawing/2014/main" id="{14CF5DDE-276E-6FB9-7543-3AF1F4F6C58A}"/>
              </a:ext>
            </a:extLst>
          </p:cNvPr>
          <p:cNvCxnSpPr>
            <a:cxnSpLocks/>
            <a:stCxn id="154" idx="3"/>
            <a:endCxn id="103" idx="3"/>
          </p:cNvCxnSpPr>
          <p:nvPr/>
        </p:nvCxnSpPr>
        <p:spPr>
          <a:xfrm flipH="1">
            <a:off x="17004642" y="4158413"/>
            <a:ext cx="1" cy="11834729"/>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C4C917FB-A659-34E7-50FC-F4453C25F137}"/>
              </a:ext>
            </a:extLst>
          </p:cNvPr>
          <p:cNvCxnSpPr>
            <a:stCxn id="156" idx="3"/>
            <a:endCxn id="103" idx="3"/>
          </p:cNvCxnSpPr>
          <p:nvPr/>
        </p:nvCxnSpPr>
        <p:spPr>
          <a:xfrm flipH="1">
            <a:off x="17004642" y="5956477"/>
            <a:ext cx="1" cy="1003666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34DE5A1B-5C86-C598-CDDC-17575FC927D8}"/>
              </a:ext>
            </a:extLst>
          </p:cNvPr>
          <p:cNvCxnSpPr>
            <a:stCxn id="157" idx="3"/>
            <a:endCxn id="103" idx="3"/>
          </p:cNvCxnSpPr>
          <p:nvPr/>
        </p:nvCxnSpPr>
        <p:spPr>
          <a:xfrm flipH="1">
            <a:off x="17004642" y="7693709"/>
            <a:ext cx="1" cy="8299433"/>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298A18DA-0E82-B871-5D6B-60E4FA80A614}"/>
              </a:ext>
            </a:extLst>
          </p:cNvPr>
          <p:cNvCxnSpPr>
            <a:cxnSpLocks/>
            <a:stCxn id="211" idx="3"/>
            <a:endCxn id="103" idx="3"/>
          </p:cNvCxnSpPr>
          <p:nvPr/>
        </p:nvCxnSpPr>
        <p:spPr>
          <a:xfrm flipH="1">
            <a:off x="17004642" y="11168173"/>
            <a:ext cx="1" cy="4824969"/>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3BD4282A-EA6D-D7A9-6295-C505EC59A26D}"/>
              </a:ext>
            </a:extLst>
          </p:cNvPr>
          <p:cNvCxnSpPr>
            <a:cxnSpLocks/>
            <a:stCxn id="82" idx="3"/>
            <a:endCxn id="103" idx="3"/>
          </p:cNvCxnSpPr>
          <p:nvPr/>
        </p:nvCxnSpPr>
        <p:spPr>
          <a:xfrm flipH="1">
            <a:off x="17004642" y="14642637"/>
            <a:ext cx="1" cy="135050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99E89F48-7F4B-5787-5017-75CF2C727D54}"/>
              </a:ext>
            </a:extLst>
          </p:cNvPr>
          <p:cNvCxnSpPr>
            <a:cxnSpLocks/>
            <a:stCxn id="15" idx="2"/>
            <a:endCxn id="154" idx="0"/>
          </p:cNvCxnSpPr>
          <p:nvPr/>
        </p:nvCxnSpPr>
        <p:spPr>
          <a:xfrm>
            <a:off x="15788620" y="3151227"/>
            <a:ext cx="0" cy="27714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098B2C17-F06A-ED83-27AD-46C85BE47196}"/>
              </a:ext>
            </a:extLst>
          </p:cNvPr>
          <p:cNvCxnSpPr>
            <a:cxnSpLocks/>
            <a:stCxn id="3" idx="3"/>
            <a:endCxn id="4" idx="1"/>
          </p:cNvCxnSpPr>
          <p:nvPr/>
        </p:nvCxnSpPr>
        <p:spPr>
          <a:xfrm>
            <a:off x="7453399" y="11267933"/>
            <a:ext cx="42746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722B92AE-49A7-2FCE-3DA0-EECE3E4B24B0}"/>
              </a:ext>
            </a:extLst>
          </p:cNvPr>
          <p:cNvCxnSpPr>
            <a:cxnSpLocks/>
            <a:stCxn id="4" idx="3"/>
            <a:endCxn id="131" idx="1"/>
          </p:cNvCxnSpPr>
          <p:nvPr/>
        </p:nvCxnSpPr>
        <p:spPr>
          <a:xfrm flipV="1">
            <a:off x="10281163" y="11267768"/>
            <a:ext cx="224592" cy="16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0DEE9FF6-8FAC-157A-20B9-C096AA58702C}"/>
              </a:ext>
            </a:extLst>
          </p:cNvPr>
          <p:cNvSpPr txBox="1"/>
          <p:nvPr/>
        </p:nvSpPr>
        <p:spPr>
          <a:xfrm>
            <a:off x="11940411" y="9571355"/>
            <a:ext cx="491212" cy="246221"/>
          </a:xfrm>
          <a:prstGeom prst="rect">
            <a:avLst/>
          </a:prstGeom>
          <a:noFill/>
        </p:spPr>
        <p:txBody>
          <a:bodyPr wrap="square" lIns="0" tIns="0" rIns="0" bIns="0" rtlCol="0">
            <a:spAutoFit/>
          </a:bodyPr>
          <a:lstStyle/>
          <a:p>
            <a:pPr algn="l"/>
            <a:r>
              <a:rPr lang="en-US" sz="1600" dirty="0"/>
              <a:t>No</a:t>
            </a:r>
          </a:p>
        </p:txBody>
      </p:sp>
      <p:sp>
        <p:nvSpPr>
          <p:cNvPr id="320" name="TextBox 319">
            <a:extLst>
              <a:ext uri="{FF2B5EF4-FFF2-40B4-BE49-F238E27FC236}">
                <a16:creationId xmlns:a16="http://schemas.microsoft.com/office/drawing/2014/main" id="{EDDB48F3-3751-B031-C526-8C6EFD40D4F7}"/>
              </a:ext>
            </a:extLst>
          </p:cNvPr>
          <p:cNvSpPr txBox="1"/>
          <p:nvPr/>
        </p:nvSpPr>
        <p:spPr>
          <a:xfrm>
            <a:off x="10801110" y="12021093"/>
            <a:ext cx="491212" cy="246221"/>
          </a:xfrm>
          <a:prstGeom prst="rect">
            <a:avLst/>
          </a:prstGeom>
          <a:noFill/>
        </p:spPr>
        <p:txBody>
          <a:bodyPr wrap="square" lIns="0" tIns="0" rIns="0" bIns="0" rtlCol="0">
            <a:spAutoFit/>
          </a:bodyPr>
          <a:lstStyle/>
          <a:p>
            <a:pPr algn="l"/>
            <a:r>
              <a:rPr lang="en-US" sz="1600" dirty="0"/>
              <a:t>Yes</a:t>
            </a:r>
          </a:p>
        </p:txBody>
      </p:sp>
      <p:sp>
        <p:nvSpPr>
          <p:cNvPr id="2" name="Flowchart: Predefined Process 1">
            <a:extLst>
              <a:ext uri="{FF2B5EF4-FFF2-40B4-BE49-F238E27FC236}">
                <a16:creationId xmlns:a16="http://schemas.microsoft.com/office/drawing/2014/main" id="{13A16509-B8F9-1602-EBB1-9C8F898869E5}"/>
              </a:ext>
            </a:extLst>
          </p:cNvPr>
          <p:cNvSpPr/>
          <p:nvPr/>
        </p:nvSpPr>
        <p:spPr bwMode="auto">
          <a:xfrm>
            <a:off x="7923528" y="8497487"/>
            <a:ext cx="280085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Plan offerings implementation</a:t>
            </a:r>
          </a:p>
        </p:txBody>
      </p:sp>
    </p:spTree>
    <p:extLst>
      <p:ext uri="{BB962C8B-B14F-4D97-AF65-F5344CB8AC3E}">
        <p14:creationId xmlns:p14="http://schemas.microsoft.com/office/powerpoint/2010/main" val="842456658"/>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http://www.w3.org/XML/1998/namespace"/>
    <ds:schemaRef ds:uri="http://schemas.microsoft.com/office/2006/metadata/properties"/>
    <ds:schemaRef ds:uri="http://purl.org/dc/elements/1.1/"/>
    <ds:schemaRef ds:uri="1d596d27-e1f6-4226-8984-550c8efea889"/>
    <ds:schemaRef ds:uri="http://purl.org/dc/terms/"/>
    <ds:schemaRef ds:uri="http://schemas.microsoft.com/office/infopath/2007/PartnerControls"/>
    <ds:schemaRef ds:uri="http://schemas.openxmlformats.org/package/2006/metadata/core-properties"/>
    <ds:schemaRef ds:uri="a943df03-383b-49cb-84d6-f21e13974dfe"/>
    <ds:schemaRef ds:uri="http://purl.org/dc/dcmitype/"/>
  </ds:schemaRefs>
</ds:datastoreItem>
</file>

<file path=customXml/itemProps2.xml><?xml version="1.0" encoding="utf-8"?>
<ds:datastoreItem xmlns:ds="http://schemas.openxmlformats.org/officeDocument/2006/customXml" ds:itemID="{A6720673-D798-48E0-9D6B-751BF16102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22647</TotalTime>
  <Words>1071</Words>
  <Application>Microsoft Office PowerPoint</Application>
  <PresentationFormat>Custom</PresentationFormat>
  <Paragraphs>147</Paragraphs>
  <Slides>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7</cp:revision>
  <dcterms:created xsi:type="dcterms:W3CDTF">2023-01-31T20:25:49Z</dcterms:created>
  <dcterms:modified xsi:type="dcterms:W3CDTF">2023-12-01T17:48:18Z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